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hxKXOlmR+4pKKT7oz7JtW5czuB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ko-KR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1e250cc1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1e250cc1e6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1e250cc1e6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31e250cc1e6_0_2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1e250cc1e6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31e250cc1e6_0_3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ecdea356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g31ecdea356f_0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3202fb63aa0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g3202fb63aa0_0_3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320cad18cb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3" name="Google Shape;1473;g320cad18cb7_0_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g320cad18cb7_0_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2" name="Google Shape;1652;g320cad18cb7_0_7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g3219ad755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3" name="Google Shape;1703;g3219ad755d4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2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4" name="Google Shape;173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9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1" name="Google Shape;174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8" name="Google Shape;174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3" name="Google Shape;178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세로 텍스트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세로 제목 및 텍스트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구역 머리글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algun Gothic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콘텐츠 2개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비교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만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 화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콘텐츠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그림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b="0" i="0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terms.naver.com/entry.nhn?docId=3568985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lang="ko-KR"/>
              <a:t>Java 실습문제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ko-KR"/>
              <a:t>강병진 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ko-KR"/>
              <a:t>한경닷컴IT교육센터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"/>
          <p:cNvSpPr txBox="1"/>
          <p:nvPr/>
        </p:nvSpPr>
        <p:spPr>
          <a:xfrm>
            <a:off x="539552" y="404664"/>
            <a:ext cx="1696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" name="Google Shape;169;p10"/>
          <p:cNvSpPr/>
          <p:nvPr/>
        </p:nvSpPr>
        <p:spPr>
          <a:xfrm>
            <a:off x="179512" y="836712"/>
            <a:ext cx="87129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홀수 마방진 구현하기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" name="Google Shape;170;p10"/>
          <p:cNvSpPr txBox="1"/>
          <p:nvPr/>
        </p:nvSpPr>
        <p:spPr>
          <a:xfrm>
            <a:off x="905497" y="1268760"/>
            <a:ext cx="43941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가로 세로 대각선의 합이 같아야 함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가로 세로 홀수 길이만 적용 가능한 마방진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1616848" y="2810457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" name="Google Shape;172;p10"/>
          <p:cNvSpPr/>
          <p:nvPr/>
        </p:nvSpPr>
        <p:spPr>
          <a:xfrm>
            <a:off x="2401260" y="2810457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" name="Google Shape;173;p10"/>
          <p:cNvSpPr/>
          <p:nvPr/>
        </p:nvSpPr>
        <p:spPr>
          <a:xfrm>
            <a:off x="3185672" y="2810457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1616848" y="3594869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" name="Google Shape;175;p10"/>
          <p:cNvSpPr/>
          <p:nvPr/>
        </p:nvSpPr>
        <p:spPr>
          <a:xfrm>
            <a:off x="2401260" y="3594869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6" name="Google Shape;176;p10"/>
          <p:cNvSpPr/>
          <p:nvPr/>
        </p:nvSpPr>
        <p:spPr>
          <a:xfrm>
            <a:off x="3185672" y="3594869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" name="Google Shape;177;p10"/>
          <p:cNvSpPr/>
          <p:nvPr/>
        </p:nvSpPr>
        <p:spPr>
          <a:xfrm>
            <a:off x="1616848" y="4379281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2401260" y="4379281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9" name="Google Shape;179;p10"/>
          <p:cNvSpPr/>
          <p:nvPr/>
        </p:nvSpPr>
        <p:spPr>
          <a:xfrm>
            <a:off x="3185672" y="4379281"/>
            <a:ext cx="784412" cy="7844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80" name="Google Shape;180;p10"/>
          <p:cNvCxnSpPr/>
          <p:nvPr/>
        </p:nvCxnSpPr>
        <p:spPr>
          <a:xfrm rot="10800000">
            <a:off x="2789641" y="3258692"/>
            <a:ext cx="3825" cy="560294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1" name="Google Shape;181;p10"/>
          <p:cNvCxnSpPr/>
          <p:nvPr/>
        </p:nvCxnSpPr>
        <p:spPr>
          <a:xfrm rot="10800000">
            <a:off x="2065084" y="3258692"/>
            <a:ext cx="724557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2" name="Google Shape;182;p10"/>
          <p:cNvCxnSpPr/>
          <p:nvPr/>
        </p:nvCxnSpPr>
        <p:spPr>
          <a:xfrm rot="10800000">
            <a:off x="1504790" y="2810457"/>
            <a:ext cx="0" cy="2353236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triangle"/>
            <a:tailEnd len="med" w="med" type="none"/>
          </a:ln>
        </p:spPr>
      </p:cxnSp>
      <p:cxnSp>
        <p:nvCxnSpPr>
          <p:cNvPr id="183" name="Google Shape;183;p10"/>
          <p:cNvCxnSpPr/>
          <p:nvPr/>
        </p:nvCxnSpPr>
        <p:spPr>
          <a:xfrm>
            <a:off x="1616848" y="2698398"/>
            <a:ext cx="2353236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4" name="Google Shape;184;p10"/>
          <p:cNvSpPr txBox="1"/>
          <p:nvPr/>
        </p:nvSpPr>
        <p:spPr>
          <a:xfrm>
            <a:off x="1020338" y="2922516"/>
            <a:ext cx="484601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/>
          </a:p>
        </p:txBody>
      </p:sp>
      <p:sp>
        <p:nvSpPr>
          <p:cNvPr id="185" name="Google Shape;185;p10"/>
          <p:cNvSpPr txBox="1"/>
          <p:nvPr/>
        </p:nvSpPr>
        <p:spPr>
          <a:xfrm>
            <a:off x="1020338" y="3692467"/>
            <a:ext cx="484601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/>
          </a:p>
        </p:txBody>
      </p:sp>
      <p:sp>
        <p:nvSpPr>
          <p:cNvPr id="186" name="Google Shape;186;p10"/>
          <p:cNvSpPr txBox="1"/>
          <p:nvPr/>
        </p:nvSpPr>
        <p:spPr>
          <a:xfrm>
            <a:off x="1020338" y="4462419"/>
            <a:ext cx="484601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/>
          </a:p>
        </p:txBody>
      </p:sp>
      <p:sp>
        <p:nvSpPr>
          <p:cNvPr id="187" name="Google Shape;187;p10"/>
          <p:cNvSpPr txBox="1"/>
          <p:nvPr/>
        </p:nvSpPr>
        <p:spPr>
          <a:xfrm>
            <a:off x="1728907" y="2123643"/>
            <a:ext cx="484601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/>
          </a:p>
        </p:txBody>
      </p:sp>
      <p:sp>
        <p:nvSpPr>
          <p:cNvPr id="188" name="Google Shape;188;p10"/>
          <p:cNvSpPr txBox="1"/>
          <p:nvPr/>
        </p:nvSpPr>
        <p:spPr>
          <a:xfrm>
            <a:off x="2513319" y="2123643"/>
            <a:ext cx="484601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/>
          </a:p>
        </p:txBody>
      </p:sp>
      <p:sp>
        <p:nvSpPr>
          <p:cNvPr id="189" name="Google Shape;189;p10"/>
          <p:cNvSpPr txBox="1"/>
          <p:nvPr/>
        </p:nvSpPr>
        <p:spPr>
          <a:xfrm>
            <a:off x="3297731" y="2123643"/>
            <a:ext cx="484601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/>
          </a:p>
        </p:txBody>
      </p:sp>
      <p:sp>
        <p:nvSpPr>
          <p:cNvPr id="190" name="Google Shape;190;p10"/>
          <p:cNvSpPr txBox="1"/>
          <p:nvPr/>
        </p:nvSpPr>
        <p:spPr>
          <a:xfrm>
            <a:off x="1056554" y="5037173"/>
            <a:ext cx="504209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1" name="Google Shape;191;p10"/>
          <p:cNvSpPr txBox="1"/>
          <p:nvPr/>
        </p:nvSpPr>
        <p:spPr>
          <a:xfrm>
            <a:off x="3913912" y="2138104"/>
            <a:ext cx="504209" cy="369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Y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2" name="Google Shape;192;p10"/>
          <p:cNvSpPr txBox="1"/>
          <p:nvPr/>
        </p:nvSpPr>
        <p:spPr>
          <a:xfrm>
            <a:off x="4592307" y="2204864"/>
            <a:ext cx="3909900" cy="3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진행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X-1</a:t>
            </a:r>
            <a:endParaRPr sz="17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Y-1</a:t>
            </a:r>
            <a:endParaRPr sz="17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조건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X-1&lt;0  x의 최대값으로 이동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Y-1&lt;0  y의 최대값으로 이동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X-1 y-1 이동했을 때 값이 존재하면 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원래위치에서 x+1</a:t>
            </a:r>
            <a:endParaRPr sz="2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1e250cc1e6_0_0"/>
          <p:cNvSpPr txBox="1"/>
          <p:nvPr/>
        </p:nvSpPr>
        <p:spPr>
          <a:xfrm>
            <a:off x="539552" y="4046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8" name="Google Shape;198;g31e250cc1e6_0_0"/>
          <p:cNvSpPr/>
          <p:nvPr/>
        </p:nvSpPr>
        <p:spPr>
          <a:xfrm>
            <a:off x="179512" y="836712"/>
            <a:ext cx="871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홀수 마방진 구현하기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9" name="Google Shape;199;g31e250cc1e6_0_0"/>
          <p:cNvSpPr txBox="1"/>
          <p:nvPr/>
        </p:nvSpPr>
        <p:spPr>
          <a:xfrm>
            <a:off x="905497" y="1268760"/>
            <a:ext cx="4394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가로 세로 대각선의 합이 같아야 함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가로 세로 홀수 길이만 적용 가능한 마방진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0" name="Google Shape;200;g31e250cc1e6_0_0"/>
          <p:cNvSpPr/>
          <p:nvPr/>
        </p:nvSpPr>
        <p:spPr>
          <a:xfrm>
            <a:off x="1239358" y="2758336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1" name="Google Shape;201;g31e250cc1e6_0_0"/>
          <p:cNvSpPr/>
          <p:nvPr/>
        </p:nvSpPr>
        <p:spPr>
          <a:xfrm>
            <a:off x="1656722" y="2758336"/>
            <a:ext cx="417103" cy="385749"/>
          </a:xfrm>
          <a:prstGeom prst="rect">
            <a:avLst/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2" name="Google Shape;202;g31e250cc1e6_0_0"/>
          <p:cNvSpPr/>
          <p:nvPr/>
        </p:nvSpPr>
        <p:spPr>
          <a:xfrm>
            <a:off x="2074086" y="2758336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3" name="Google Shape;203;g31e250cc1e6_0_0"/>
          <p:cNvSpPr/>
          <p:nvPr/>
        </p:nvSpPr>
        <p:spPr>
          <a:xfrm>
            <a:off x="1239358" y="3144327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4" name="Google Shape;204;g31e250cc1e6_0_0"/>
          <p:cNvSpPr/>
          <p:nvPr/>
        </p:nvSpPr>
        <p:spPr>
          <a:xfrm>
            <a:off x="1656722" y="3144327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5" name="Google Shape;205;g31e250cc1e6_0_0"/>
          <p:cNvSpPr/>
          <p:nvPr/>
        </p:nvSpPr>
        <p:spPr>
          <a:xfrm>
            <a:off x="2074086" y="3144327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6" name="Google Shape;206;g31e250cc1e6_0_0"/>
          <p:cNvSpPr/>
          <p:nvPr/>
        </p:nvSpPr>
        <p:spPr>
          <a:xfrm>
            <a:off x="1239358" y="3530317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7" name="Google Shape;207;g31e250cc1e6_0_0"/>
          <p:cNvSpPr/>
          <p:nvPr/>
        </p:nvSpPr>
        <p:spPr>
          <a:xfrm>
            <a:off x="1656722" y="3530317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8" name="Google Shape;208;g31e250cc1e6_0_0"/>
          <p:cNvSpPr/>
          <p:nvPr/>
        </p:nvSpPr>
        <p:spPr>
          <a:xfrm>
            <a:off x="2074086" y="3530317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9" name="Google Shape;209;g31e250cc1e6_0_0"/>
          <p:cNvSpPr txBox="1"/>
          <p:nvPr/>
        </p:nvSpPr>
        <p:spPr>
          <a:xfrm>
            <a:off x="857302" y="2788532"/>
            <a:ext cx="393952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800"/>
          </a:p>
        </p:txBody>
      </p:sp>
      <p:sp>
        <p:nvSpPr>
          <p:cNvPr id="210" name="Google Shape;210;g31e250cc1e6_0_0"/>
          <p:cNvSpPr txBox="1"/>
          <p:nvPr/>
        </p:nvSpPr>
        <p:spPr>
          <a:xfrm>
            <a:off x="1260099" y="2350415"/>
            <a:ext cx="344613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800"/>
          </a:p>
        </p:txBody>
      </p:sp>
      <p:sp>
        <p:nvSpPr>
          <p:cNvPr id="211" name="Google Shape;211;g31e250cc1e6_0_0"/>
          <p:cNvSpPr txBox="1"/>
          <p:nvPr/>
        </p:nvSpPr>
        <p:spPr>
          <a:xfrm>
            <a:off x="1680875" y="2350415"/>
            <a:ext cx="344613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800"/>
          </a:p>
        </p:txBody>
      </p:sp>
      <p:sp>
        <p:nvSpPr>
          <p:cNvPr id="212" name="Google Shape;212;g31e250cc1e6_0_0"/>
          <p:cNvSpPr txBox="1"/>
          <p:nvPr/>
        </p:nvSpPr>
        <p:spPr>
          <a:xfrm>
            <a:off x="2101651" y="2350415"/>
            <a:ext cx="344613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800"/>
          </a:p>
        </p:txBody>
      </p:sp>
      <p:sp>
        <p:nvSpPr>
          <p:cNvPr id="213" name="Google Shape;213;g31e250cc1e6_0_0"/>
          <p:cNvSpPr txBox="1"/>
          <p:nvPr/>
        </p:nvSpPr>
        <p:spPr>
          <a:xfrm>
            <a:off x="857302" y="3170098"/>
            <a:ext cx="393952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800"/>
          </a:p>
        </p:txBody>
      </p:sp>
      <p:sp>
        <p:nvSpPr>
          <p:cNvPr id="214" name="Google Shape;214;g31e250cc1e6_0_0"/>
          <p:cNvSpPr txBox="1"/>
          <p:nvPr/>
        </p:nvSpPr>
        <p:spPr>
          <a:xfrm>
            <a:off x="857302" y="3551664"/>
            <a:ext cx="393952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800"/>
          </a:p>
        </p:txBody>
      </p:sp>
      <p:cxnSp>
        <p:nvCxnSpPr>
          <p:cNvPr id="215" name="Google Shape;215;g31e250cc1e6_0_0"/>
          <p:cNvCxnSpPr/>
          <p:nvPr/>
        </p:nvCxnSpPr>
        <p:spPr>
          <a:xfrm>
            <a:off x="1240623" y="2667486"/>
            <a:ext cx="1245617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6" name="Google Shape;216;g31e250cc1e6_0_0"/>
          <p:cNvCxnSpPr/>
          <p:nvPr/>
        </p:nvCxnSpPr>
        <p:spPr>
          <a:xfrm>
            <a:off x="1159720" y="2758980"/>
            <a:ext cx="0" cy="1160055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7" name="Google Shape;217;g31e250cc1e6_0_0"/>
          <p:cNvSpPr txBox="1"/>
          <p:nvPr/>
        </p:nvSpPr>
        <p:spPr>
          <a:xfrm>
            <a:off x="2613098" y="2637856"/>
            <a:ext cx="1889300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(0,1)위치에서 1을 저장하고 시작한다. </a:t>
            </a:r>
            <a:r>
              <a:rPr lang="ko-KR" sz="7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(시작위치는 정해진 규칙임)</a:t>
            </a:r>
            <a:endParaRPr sz="7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8" name="Google Shape;218;g31e250cc1e6_0_0"/>
          <p:cNvSpPr/>
          <p:nvPr/>
        </p:nvSpPr>
        <p:spPr>
          <a:xfrm>
            <a:off x="5230938" y="2784310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9" name="Google Shape;219;g31e250cc1e6_0_0"/>
          <p:cNvSpPr/>
          <p:nvPr/>
        </p:nvSpPr>
        <p:spPr>
          <a:xfrm>
            <a:off x="5648302" y="2784310"/>
            <a:ext cx="417103" cy="385749"/>
          </a:xfrm>
          <a:prstGeom prst="rect">
            <a:avLst/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0" name="Google Shape;220;g31e250cc1e6_0_0"/>
          <p:cNvSpPr/>
          <p:nvPr/>
        </p:nvSpPr>
        <p:spPr>
          <a:xfrm>
            <a:off x="6065666" y="2784310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1" name="Google Shape;221;g31e250cc1e6_0_0"/>
          <p:cNvSpPr/>
          <p:nvPr/>
        </p:nvSpPr>
        <p:spPr>
          <a:xfrm>
            <a:off x="5230938" y="3170301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2" name="Google Shape;222;g31e250cc1e6_0_0"/>
          <p:cNvSpPr/>
          <p:nvPr/>
        </p:nvSpPr>
        <p:spPr>
          <a:xfrm>
            <a:off x="5648302" y="3170301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3" name="Google Shape;223;g31e250cc1e6_0_0"/>
          <p:cNvSpPr/>
          <p:nvPr/>
        </p:nvSpPr>
        <p:spPr>
          <a:xfrm>
            <a:off x="6065666" y="3170301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4" name="Google Shape;224;g31e250cc1e6_0_0"/>
          <p:cNvSpPr/>
          <p:nvPr/>
        </p:nvSpPr>
        <p:spPr>
          <a:xfrm>
            <a:off x="5230938" y="3556291"/>
            <a:ext cx="417103" cy="385749"/>
          </a:xfrm>
          <a:prstGeom prst="rect">
            <a:avLst/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5" name="Google Shape;225;g31e250cc1e6_0_0"/>
          <p:cNvSpPr/>
          <p:nvPr/>
        </p:nvSpPr>
        <p:spPr>
          <a:xfrm>
            <a:off x="5648302" y="3556291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6" name="Google Shape;226;g31e250cc1e6_0_0"/>
          <p:cNvSpPr/>
          <p:nvPr/>
        </p:nvSpPr>
        <p:spPr>
          <a:xfrm>
            <a:off x="6065666" y="3556291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7" name="Google Shape;227;g31e250cc1e6_0_0"/>
          <p:cNvSpPr txBox="1"/>
          <p:nvPr/>
        </p:nvSpPr>
        <p:spPr>
          <a:xfrm>
            <a:off x="5251680" y="2376389"/>
            <a:ext cx="344613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800"/>
          </a:p>
        </p:txBody>
      </p:sp>
      <p:cxnSp>
        <p:nvCxnSpPr>
          <p:cNvPr id="228" name="Google Shape;228;g31e250cc1e6_0_0"/>
          <p:cNvCxnSpPr>
            <a:stCxn id="219" idx="0"/>
            <a:endCxn id="227" idx="3"/>
          </p:cNvCxnSpPr>
          <p:nvPr/>
        </p:nvCxnSpPr>
        <p:spPr>
          <a:xfrm flipH="1" rot="5400000">
            <a:off x="5591804" y="2519260"/>
            <a:ext cx="269400" cy="260700"/>
          </a:xfrm>
          <a:prstGeom prst="bentConnector2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9" name="Google Shape;229;g31e250cc1e6_0_0"/>
          <p:cNvSpPr/>
          <p:nvPr/>
        </p:nvSpPr>
        <p:spPr>
          <a:xfrm>
            <a:off x="5227937" y="2393801"/>
            <a:ext cx="417103" cy="385749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00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1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0" name="Google Shape;230;g31e250cc1e6_0_0"/>
          <p:cNvSpPr txBox="1"/>
          <p:nvPr/>
        </p:nvSpPr>
        <p:spPr>
          <a:xfrm>
            <a:off x="6529762" y="2521060"/>
            <a:ext cx="2018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현재 위치 (0,1)에서 -1씩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(x-1,y-1)하면 (0-1,1-1)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-&gt; (-1,0)이 된다.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음수가 되는 좌표값은 해당 좌표에 최대값으로 이동한다.  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(-1,0) —&gt; (2,0)으로 변경하고 그 위치에 2를 저장한다.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31" name="Google Shape;231;g31e250cc1e6_0_0"/>
          <p:cNvSpPr txBox="1"/>
          <p:nvPr/>
        </p:nvSpPr>
        <p:spPr>
          <a:xfrm>
            <a:off x="857302" y="3908280"/>
            <a:ext cx="393952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X</a:t>
            </a:r>
            <a:endParaRPr sz="800"/>
          </a:p>
        </p:txBody>
      </p:sp>
      <p:sp>
        <p:nvSpPr>
          <p:cNvPr id="232" name="Google Shape;232;g31e250cc1e6_0_0"/>
          <p:cNvSpPr txBox="1"/>
          <p:nvPr/>
        </p:nvSpPr>
        <p:spPr>
          <a:xfrm>
            <a:off x="2480564" y="2353837"/>
            <a:ext cx="393952" cy="276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Y</a:t>
            </a:r>
            <a:endParaRPr sz="800"/>
          </a:p>
        </p:txBody>
      </p:sp>
      <p:sp>
        <p:nvSpPr>
          <p:cNvPr id="233" name="Google Shape;233;g31e250cc1e6_0_0"/>
          <p:cNvSpPr txBox="1"/>
          <p:nvPr/>
        </p:nvSpPr>
        <p:spPr>
          <a:xfrm>
            <a:off x="4809728" y="2417537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-1</a:t>
            </a:r>
            <a:endParaRPr sz="600"/>
          </a:p>
        </p:txBody>
      </p:sp>
      <p:sp>
        <p:nvSpPr>
          <p:cNvPr id="234" name="Google Shape;234;g31e250cc1e6_0_0"/>
          <p:cNvSpPr txBox="1"/>
          <p:nvPr/>
        </p:nvSpPr>
        <p:spPr>
          <a:xfrm>
            <a:off x="4864147" y="2824482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600"/>
          </a:p>
        </p:txBody>
      </p:sp>
      <p:sp>
        <p:nvSpPr>
          <p:cNvPr id="235" name="Google Shape;235;g31e250cc1e6_0_0"/>
          <p:cNvSpPr txBox="1"/>
          <p:nvPr/>
        </p:nvSpPr>
        <p:spPr>
          <a:xfrm>
            <a:off x="4864147" y="3226260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600"/>
          </a:p>
        </p:txBody>
      </p:sp>
      <p:sp>
        <p:nvSpPr>
          <p:cNvPr id="236" name="Google Shape;236;g31e250cc1e6_0_0"/>
          <p:cNvSpPr txBox="1"/>
          <p:nvPr/>
        </p:nvSpPr>
        <p:spPr>
          <a:xfrm>
            <a:off x="4864147" y="3605398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600"/>
          </a:p>
        </p:txBody>
      </p:sp>
      <p:cxnSp>
        <p:nvCxnSpPr>
          <p:cNvPr id="237" name="Google Shape;237;g31e250cc1e6_0_0"/>
          <p:cNvCxnSpPr>
            <a:stCxn id="229" idx="2"/>
            <a:endCxn id="224" idx="0"/>
          </p:cNvCxnSpPr>
          <p:nvPr/>
        </p:nvCxnSpPr>
        <p:spPr>
          <a:xfrm>
            <a:off x="5436489" y="2779550"/>
            <a:ext cx="3000" cy="776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8" name="Google Shape;238;g31e250cc1e6_0_0"/>
          <p:cNvCxnSpPr/>
          <p:nvPr/>
        </p:nvCxnSpPr>
        <p:spPr>
          <a:xfrm>
            <a:off x="3237963" y="3421405"/>
            <a:ext cx="1305963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9" name="Google Shape;239;g31e250cc1e6_0_0"/>
          <p:cNvSpPr/>
          <p:nvPr/>
        </p:nvSpPr>
        <p:spPr>
          <a:xfrm>
            <a:off x="1278512" y="5319484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0" name="Google Shape;240;g31e250cc1e6_0_0"/>
          <p:cNvSpPr/>
          <p:nvPr/>
        </p:nvSpPr>
        <p:spPr>
          <a:xfrm>
            <a:off x="1695877" y="5319484"/>
            <a:ext cx="417103" cy="385749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1" name="Google Shape;241;g31e250cc1e6_0_0"/>
          <p:cNvSpPr/>
          <p:nvPr/>
        </p:nvSpPr>
        <p:spPr>
          <a:xfrm>
            <a:off x="2113241" y="5319484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2" name="Google Shape;242;g31e250cc1e6_0_0"/>
          <p:cNvSpPr/>
          <p:nvPr/>
        </p:nvSpPr>
        <p:spPr>
          <a:xfrm>
            <a:off x="1278512" y="5705475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3" name="Google Shape;243;g31e250cc1e6_0_0"/>
          <p:cNvSpPr/>
          <p:nvPr/>
        </p:nvSpPr>
        <p:spPr>
          <a:xfrm>
            <a:off x="1695877" y="5705475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4" name="Google Shape;244;g31e250cc1e6_0_0"/>
          <p:cNvSpPr/>
          <p:nvPr/>
        </p:nvSpPr>
        <p:spPr>
          <a:xfrm>
            <a:off x="2113241" y="5705475"/>
            <a:ext cx="417103" cy="385749"/>
          </a:xfrm>
          <a:prstGeom prst="rect">
            <a:avLst/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5" name="Google Shape;245;g31e250cc1e6_0_0"/>
          <p:cNvSpPr/>
          <p:nvPr/>
        </p:nvSpPr>
        <p:spPr>
          <a:xfrm>
            <a:off x="1278512" y="6091465"/>
            <a:ext cx="417103" cy="385749"/>
          </a:xfrm>
          <a:prstGeom prst="rect">
            <a:avLst/>
          </a:prstGeom>
          <a:solidFill>
            <a:srgbClr val="FFFF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6" name="Google Shape;246;g31e250cc1e6_0_0"/>
          <p:cNvSpPr/>
          <p:nvPr/>
        </p:nvSpPr>
        <p:spPr>
          <a:xfrm>
            <a:off x="1695877" y="6091465"/>
            <a:ext cx="417103" cy="3857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7" name="Google Shape;247;g31e250cc1e6_0_0"/>
          <p:cNvSpPr/>
          <p:nvPr/>
        </p:nvSpPr>
        <p:spPr>
          <a:xfrm>
            <a:off x="2113241" y="6091465"/>
            <a:ext cx="417103" cy="385749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8" name="Google Shape;248;g31e250cc1e6_0_0"/>
          <p:cNvSpPr txBox="1"/>
          <p:nvPr/>
        </p:nvSpPr>
        <p:spPr>
          <a:xfrm>
            <a:off x="2577325" y="5056225"/>
            <a:ext cx="20181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같은 방법으로 계속 진행한다. 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진행하는 동안 값이 존재하는 위치를 만나게 되는 상황이 있다.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이동한 위치에 값이 있으면 이동전 위치로 돌아와 x+1하여 위치를 이동한다. 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(1,2)--&gt;(1+1,2) → (2,2) 변경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49" name="Google Shape;249;g31e250cc1e6_0_0"/>
          <p:cNvSpPr txBox="1"/>
          <p:nvPr/>
        </p:nvSpPr>
        <p:spPr>
          <a:xfrm>
            <a:off x="857302" y="4952711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-1</a:t>
            </a:r>
            <a:endParaRPr sz="600"/>
          </a:p>
        </p:txBody>
      </p:sp>
      <p:sp>
        <p:nvSpPr>
          <p:cNvPr id="250" name="Google Shape;250;g31e250cc1e6_0_0"/>
          <p:cNvSpPr txBox="1"/>
          <p:nvPr/>
        </p:nvSpPr>
        <p:spPr>
          <a:xfrm>
            <a:off x="911722" y="5359656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600"/>
          </a:p>
        </p:txBody>
      </p:sp>
      <p:sp>
        <p:nvSpPr>
          <p:cNvPr id="251" name="Google Shape;251;g31e250cc1e6_0_0"/>
          <p:cNvSpPr txBox="1"/>
          <p:nvPr/>
        </p:nvSpPr>
        <p:spPr>
          <a:xfrm>
            <a:off x="911722" y="5761434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600"/>
          </a:p>
        </p:txBody>
      </p:sp>
      <p:sp>
        <p:nvSpPr>
          <p:cNvPr id="252" name="Google Shape;252;g31e250cc1e6_0_0"/>
          <p:cNvSpPr txBox="1"/>
          <p:nvPr/>
        </p:nvSpPr>
        <p:spPr>
          <a:xfrm>
            <a:off x="911722" y="6140572"/>
            <a:ext cx="393952" cy="246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600"/>
          </a:p>
        </p:txBody>
      </p:sp>
      <p:sp>
        <p:nvSpPr>
          <p:cNvPr id="253" name="Google Shape;253;g31e250cc1e6_0_0"/>
          <p:cNvSpPr txBox="1"/>
          <p:nvPr/>
        </p:nvSpPr>
        <p:spPr>
          <a:xfrm>
            <a:off x="568728" y="1951680"/>
            <a:ext cx="4091713" cy="3692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초기값 (0, Y/2)의 값을 1로 지정한다.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" name="Google Shape;254;g31e250cc1e6_0_0"/>
          <p:cNvSpPr txBox="1"/>
          <p:nvPr/>
        </p:nvSpPr>
        <p:spPr>
          <a:xfrm>
            <a:off x="4617554" y="1951680"/>
            <a:ext cx="4091713" cy="3692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 이동한 위치가 음수이면 최대값으로 이동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5" name="Google Shape;255;g31e250cc1e6_0_0"/>
          <p:cNvSpPr txBox="1"/>
          <p:nvPr/>
        </p:nvSpPr>
        <p:spPr>
          <a:xfrm>
            <a:off x="718927" y="4440449"/>
            <a:ext cx="4091713" cy="5542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  </a:t>
            </a: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이동한 위치에 값이 존재하면 이동 전  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위치에서 (x+1,y) 로 변경하여 값 지정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56" name="Google Shape;256;g31e250cc1e6_0_0"/>
          <p:cNvCxnSpPr/>
          <p:nvPr/>
        </p:nvCxnSpPr>
        <p:spPr>
          <a:xfrm rot="10800000">
            <a:off x="1990841" y="5524359"/>
            <a:ext cx="3150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57" name="Google Shape;257;g31e250cc1e6_0_0"/>
          <p:cNvCxnSpPr/>
          <p:nvPr/>
        </p:nvCxnSpPr>
        <p:spPr>
          <a:xfrm rot="10800000">
            <a:off x="2320525" y="5519675"/>
            <a:ext cx="0" cy="279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258" name="Google Shape;258;g31e250cc1e6_0_0"/>
          <p:cNvCxnSpPr/>
          <p:nvPr/>
        </p:nvCxnSpPr>
        <p:spPr>
          <a:xfrm>
            <a:off x="2318025" y="6004325"/>
            <a:ext cx="0" cy="200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9" name="Google Shape;259;g31e250cc1e6_0_0"/>
          <p:cNvSpPr/>
          <p:nvPr/>
        </p:nvSpPr>
        <p:spPr>
          <a:xfrm>
            <a:off x="5240912" y="6091465"/>
            <a:ext cx="417000" cy="3858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0" name="Google Shape;260;g31e250cc1e6_0_0"/>
          <p:cNvSpPr txBox="1"/>
          <p:nvPr/>
        </p:nvSpPr>
        <p:spPr>
          <a:xfrm>
            <a:off x="4986127" y="4440449"/>
            <a:ext cx="4091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  1~3</a:t>
            </a: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번의 규칙으로 진행하여 가로,세로, 대각선 각각의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합이 같다면 마방진을 완성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61" name="Google Shape;261;g31e250cc1e6_0_0"/>
          <p:cNvCxnSpPr>
            <a:stCxn id="262" idx="1"/>
            <a:endCxn id="263" idx="3"/>
          </p:cNvCxnSpPr>
          <p:nvPr/>
        </p:nvCxnSpPr>
        <p:spPr>
          <a:xfrm>
            <a:off x="5240912" y="5512384"/>
            <a:ext cx="1251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4" name="Google Shape;264;g31e250cc1e6_0_0"/>
          <p:cNvCxnSpPr/>
          <p:nvPr/>
        </p:nvCxnSpPr>
        <p:spPr>
          <a:xfrm>
            <a:off x="5240912" y="5893384"/>
            <a:ext cx="1251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5" name="Google Shape;265;g31e250cc1e6_0_0"/>
          <p:cNvCxnSpPr/>
          <p:nvPr/>
        </p:nvCxnSpPr>
        <p:spPr>
          <a:xfrm>
            <a:off x="5240912" y="6274384"/>
            <a:ext cx="1251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6" name="Google Shape;266;g31e250cc1e6_0_0"/>
          <p:cNvCxnSpPr>
            <a:stCxn id="262" idx="0"/>
            <a:endCxn id="259" idx="2"/>
          </p:cNvCxnSpPr>
          <p:nvPr/>
        </p:nvCxnSpPr>
        <p:spPr>
          <a:xfrm>
            <a:off x="5449412" y="5319484"/>
            <a:ext cx="0" cy="1157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7" name="Google Shape;267;g31e250cc1e6_0_0"/>
          <p:cNvCxnSpPr/>
          <p:nvPr/>
        </p:nvCxnSpPr>
        <p:spPr>
          <a:xfrm>
            <a:off x="5869741" y="5319484"/>
            <a:ext cx="0" cy="1157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8" name="Google Shape;268;g31e250cc1e6_0_0"/>
          <p:cNvCxnSpPr/>
          <p:nvPr/>
        </p:nvCxnSpPr>
        <p:spPr>
          <a:xfrm>
            <a:off x="6281467" y="5319484"/>
            <a:ext cx="0" cy="1157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9" name="Google Shape;269;g31e250cc1e6_0_0"/>
          <p:cNvCxnSpPr/>
          <p:nvPr/>
        </p:nvCxnSpPr>
        <p:spPr>
          <a:xfrm>
            <a:off x="5248000" y="5335175"/>
            <a:ext cx="1235100" cy="113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0" name="Google Shape;270;g31e250cc1e6_0_0"/>
          <p:cNvSpPr txBox="1"/>
          <p:nvPr/>
        </p:nvSpPr>
        <p:spPr>
          <a:xfrm>
            <a:off x="6564022" y="5389206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1" name="Google Shape;271;g31e250cc1e6_0_0"/>
          <p:cNvSpPr txBox="1"/>
          <p:nvPr/>
        </p:nvSpPr>
        <p:spPr>
          <a:xfrm>
            <a:off x="6564022" y="5770206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2" name="Google Shape;272;g31e250cc1e6_0_0"/>
          <p:cNvSpPr txBox="1"/>
          <p:nvPr/>
        </p:nvSpPr>
        <p:spPr>
          <a:xfrm>
            <a:off x="6564022" y="6151206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3" name="Google Shape;273;g31e250cc1e6_0_0"/>
          <p:cNvSpPr txBox="1"/>
          <p:nvPr/>
        </p:nvSpPr>
        <p:spPr>
          <a:xfrm>
            <a:off x="5268622" y="6486732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4" name="Google Shape;274;g31e250cc1e6_0_0"/>
          <p:cNvSpPr txBox="1"/>
          <p:nvPr/>
        </p:nvSpPr>
        <p:spPr>
          <a:xfrm>
            <a:off x="5701241" y="6486732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5" name="Google Shape;275;g31e250cc1e6_0_0"/>
          <p:cNvSpPr txBox="1"/>
          <p:nvPr/>
        </p:nvSpPr>
        <p:spPr>
          <a:xfrm>
            <a:off x="6100677" y="6486732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6" name="Google Shape;276;g31e250cc1e6_0_0"/>
          <p:cNvSpPr txBox="1"/>
          <p:nvPr/>
        </p:nvSpPr>
        <p:spPr>
          <a:xfrm>
            <a:off x="6557877" y="6468296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sp>
        <p:nvSpPr>
          <p:cNvPr id="277" name="Google Shape;277;g31e250cc1e6_0_0"/>
          <p:cNvSpPr txBox="1"/>
          <p:nvPr/>
        </p:nvSpPr>
        <p:spPr>
          <a:xfrm>
            <a:off x="6557877" y="5020496"/>
            <a:ext cx="393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15</a:t>
            </a:r>
            <a:endParaRPr sz="600"/>
          </a:p>
        </p:txBody>
      </p:sp>
      <p:cxnSp>
        <p:nvCxnSpPr>
          <p:cNvPr id="278" name="Google Shape;278;g31e250cc1e6_0_0"/>
          <p:cNvCxnSpPr/>
          <p:nvPr/>
        </p:nvCxnSpPr>
        <p:spPr>
          <a:xfrm flipH="1" rot="10800000">
            <a:off x="5248000" y="5335200"/>
            <a:ext cx="1222800" cy="1130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2" name="Google Shape;262;g31e250cc1e6_0_0"/>
          <p:cNvSpPr/>
          <p:nvPr/>
        </p:nvSpPr>
        <p:spPr>
          <a:xfrm>
            <a:off x="5240912" y="5319484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9" name="Google Shape;279;g31e250cc1e6_0_0"/>
          <p:cNvSpPr/>
          <p:nvPr/>
        </p:nvSpPr>
        <p:spPr>
          <a:xfrm>
            <a:off x="5658277" y="5319484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3" name="Google Shape;263;g31e250cc1e6_0_0"/>
          <p:cNvSpPr/>
          <p:nvPr/>
        </p:nvSpPr>
        <p:spPr>
          <a:xfrm>
            <a:off x="6075641" y="5319484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0" name="Google Shape;280;g31e250cc1e6_0_0"/>
          <p:cNvSpPr/>
          <p:nvPr/>
        </p:nvSpPr>
        <p:spPr>
          <a:xfrm>
            <a:off x="5240912" y="5705475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1" name="Google Shape;281;g31e250cc1e6_0_0"/>
          <p:cNvSpPr/>
          <p:nvPr/>
        </p:nvSpPr>
        <p:spPr>
          <a:xfrm>
            <a:off x="5658277" y="5705475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2" name="Google Shape;282;g31e250cc1e6_0_0"/>
          <p:cNvSpPr/>
          <p:nvPr/>
        </p:nvSpPr>
        <p:spPr>
          <a:xfrm>
            <a:off x="6075641" y="5705475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3" name="Google Shape;283;g31e250cc1e6_0_0"/>
          <p:cNvSpPr/>
          <p:nvPr/>
        </p:nvSpPr>
        <p:spPr>
          <a:xfrm>
            <a:off x="5658277" y="6091465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4" name="Google Shape;284;g31e250cc1e6_0_0"/>
          <p:cNvSpPr/>
          <p:nvPr/>
        </p:nvSpPr>
        <p:spPr>
          <a:xfrm>
            <a:off x="6075641" y="6091465"/>
            <a:ext cx="417000" cy="38580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1e250cc1e6_0_212"/>
          <p:cNvSpPr txBox="1"/>
          <p:nvPr/>
        </p:nvSpPr>
        <p:spPr>
          <a:xfrm>
            <a:off x="5560969" y="3458862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600">
                <a:solidFill>
                  <a:srgbClr val="1155CC"/>
                </a:solidFill>
                <a:highlight>
                  <a:srgbClr val="FFFFFF"/>
                </a:highlight>
                <a:latin typeface="Consolas"/>
                <a:ea typeface="Consolas"/>
                <a:cs typeface="Consolas"/>
                <a:sym typeface="Consolas"/>
              </a:rPr>
              <a:t>magic[i][j]=n*n-(i*n+j)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290" name="Google Shape;290;g31e250cc1e6_0_212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1" name="Google Shape;291;g31e250cc1e6_0_212"/>
          <p:cNvSpPr/>
          <p:nvPr/>
        </p:nvSpPr>
        <p:spPr>
          <a:xfrm>
            <a:off x="179512" y="608112"/>
            <a:ext cx="871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2. 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짝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수(4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의 배수)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마방진 구현하기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92" name="Google Shape;292;g31e250cc1e6_0_212"/>
          <p:cNvSpPr txBox="1"/>
          <p:nvPr/>
        </p:nvSpPr>
        <p:spPr>
          <a:xfrm>
            <a:off x="448300" y="963950"/>
            <a:ext cx="8366100" cy="26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algun Gothic"/>
              <a:buChar char="-"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1~16까지 숫자를 순서대로 배열에 저장한다. 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b="1" lang="ko-KR" sz="1300">
                <a:solidFill>
                  <a:srgbClr val="1155CC"/>
                </a:solidFill>
                <a:latin typeface="Malgun Gothic"/>
                <a:ea typeface="Malgun Gothic"/>
                <a:cs typeface="Malgun Gothic"/>
                <a:sym typeface="Malgun Gothic"/>
              </a:rPr>
              <a:t>magic[i/n][i%n] = i+1 ; //[1,2,3,...16] 1차원배열 → [[1,2,3,4],[5,6,7,8],..] 2차원배열 변환</a:t>
            </a:r>
            <a:endParaRPr b="1" sz="1300">
              <a:solidFill>
                <a:srgbClr val="1155CC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algun Gothic"/>
              <a:buChar char="-"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0번째 행과 3번째 행, 1번째 열과 2번째 열에 해당하는 위치의 값을 역순으로 변경한다.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i의 일반항 :  </a:t>
            </a:r>
            <a:r>
              <a:rPr b="1" lang="ko-KR" sz="1300">
                <a:solidFill>
                  <a:srgbClr val="1155CC"/>
                </a:solidFill>
                <a:latin typeface="Malgun Gothic"/>
                <a:ea typeface="Malgun Gothic"/>
                <a:cs typeface="Malgun Gothic"/>
                <a:sym typeface="Malgun Gothic"/>
              </a:rPr>
              <a:t>(i &gt;=0 &amp;&amp; i &lt; n/4) || (i&gt;=n/4*3 &amp;&amp; i &lt; n)</a:t>
            </a:r>
            <a:endParaRPr b="1" sz="1300">
              <a:solidFill>
                <a:srgbClr val="1155CC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j의 일반항 :  </a:t>
            </a:r>
            <a:r>
              <a:rPr b="1" lang="ko-KR" sz="1300">
                <a:solidFill>
                  <a:srgbClr val="1155CC"/>
                </a:solidFill>
                <a:latin typeface="Malgun Gothic"/>
                <a:ea typeface="Malgun Gothic"/>
                <a:cs typeface="Malgun Gothic"/>
                <a:sym typeface="Malgun Gothic"/>
              </a:rPr>
              <a:t>(j &gt;= n/4 &amp;&amp; j &lt; n/4*3)</a:t>
            </a:r>
            <a:endParaRPr b="1" sz="1300">
              <a:solidFill>
                <a:srgbClr val="1155CC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algun Gothic"/>
              <a:buChar char="-"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1번째 행과 2번째 행, 0번째 열과 3번째 열에 해당하는 위치의 값을 역순으로 변경한다.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i의 일반항 : 위에서 i의 일반항 조건에 해당하지 않으면 된다.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j의 일반항 :  </a:t>
            </a:r>
            <a:r>
              <a:rPr b="1" lang="ko-KR" sz="1300">
                <a:solidFill>
                  <a:srgbClr val="1155CC"/>
                </a:solidFill>
                <a:latin typeface="Malgun Gothic"/>
                <a:ea typeface="Malgun Gothic"/>
                <a:cs typeface="Malgun Gothic"/>
                <a:sym typeface="Malgun Gothic"/>
              </a:rPr>
              <a:t>(j &gt;=0 &amp;&amp; j &lt; n/4) || ( j &gt;= n/4*3 &amp;&amp; j &lt; n)</a:t>
            </a:r>
            <a:r>
              <a:rPr b="1"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b="1"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111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algun Gothic"/>
              <a:buChar char="-"/>
            </a:pPr>
            <a:r>
              <a:rPr b="1"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일반항의 조건에 해당하면 값을 변경해서 저장한다. : 16~1 순으로 숫자를 저장하는 식을 구하자</a:t>
            </a:r>
            <a:endParaRPr b="1"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293" name="Google Shape;293;g31e250cc1e6_0_212"/>
          <p:cNvGrpSpPr/>
          <p:nvPr/>
        </p:nvGrpSpPr>
        <p:grpSpPr>
          <a:xfrm>
            <a:off x="602390" y="4410691"/>
            <a:ext cx="2353764" cy="2335870"/>
            <a:chOff x="1059584" y="2734257"/>
            <a:chExt cx="3139189" cy="3115324"/>
          </a:xfrm>
        </p:grpSpPr>
        <p:sp>
          <p:nvSpPr>
            <p:cNvPr id="294" name="Google Shape;294;g31e250cc1e6_0_212"/>
            <p:cNvSpPr/>
            <p:nvPr/>
          </p:nvSpPr>
          <p:spPr>
            <a:xfrm>
              <a:off x="1845448" y="2734257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5" name="Google Shape;295;g31e250cc1e6_0_212"/>
            <p:cNvSpPr/>
            <p:nvPr/>
          </p:nvSpPr>
          <p:spPr>
            <a:xfrm>
              <a:off x="2629860" y="2734257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6" name="Google Shape;296;g31e250cc1e6_0_212"/>
            <p:cNvSpPr/>
            <p:nvPr/>
          </p:nvSpPr>
          <p:spPr>
            <a:xfrm>
              <a:off x="3414272" y="2734257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7" name="Google Shape;297;g31e250cc1e6_0_212"/>
            <p:cNvSpPr/>
            <p:nvPr/>
          </p:nvSpPr>
          <p:spPr>
            <a:xfrm>
              <a:off x="1845448" y="3518669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8" name="Google Shape;298;g31e250cc1e6_0_212"/>
            <p:cNvSpPr/>
            <p:nvPr/>
          </p:nvSpPr>
          <p:spPr>
            <a:xfrm>
              <a:off x="2629860" y="3518669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299" name="Google Shape;299;g31e250cc1e6_0_212"/>
            <p:cNvSpPr/>
            <p:nvPr/>
          </p:nvSpPr>
          <p:spPr>
            <a:xfrm>
              <a:off x="3414272" y="3518669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0" name="Google Shape;300;g31e250cc1e6_0_212"/>
            <p:cNvSpPr/>
            <p:nvPr/>
          </p:nvSpPr>
          <p:spPr>
            <a:xfrm>
              <a:off x="1845448" y="4303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1" name="Google Shape;301;g31e250cc1e6_0_212"/>
            <p:cNvSpPr/>
            <p:nvPr/>
          </p:nvSpPr>
          <p:spPr>
            <a:xfrm>
              <a:off x="2629860" y="4303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11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2" name="Google Shape;302;g31e250cc1e6_0_212"/>
            <p:cNvSpPr/>
            <p:nvPr/>
          </p:nvSpPr>
          <p:spPr>
            <a:xfrm>
              <a:off x="3414272" y="4303081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3" name="Google Shape;303;g31e250cc1e6_0_212"/>
            <p:cNvSpPr/>
            <p:nvPr/>
          </p:nvSpPr>
          <p:spPr>
            <a:xfrm>
              <a:off x="1059584" y="2734257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4" name="Google Shape;304;g31e250cc1e6_0_212"/>
            <p:cNvSpPr/>
            <p:nvPr/>
          </p:nvSpPr>
          <p:spPr>
            <a:xfrm>
              <a:off x="1059584" y="3518669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5" name="Google Shape;305;g31e250cc1e6_0_212"/>
            <p:cNvSpPr/>
            <p:nvPr/>
          </p:nvSpPr>
          <p:spPr>
            <a:xfrm>
              <a:off x="1059584" y="4303081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6" name="Google Shape;306;g31e250cc1e6_0_212"/>
            <p:cNvSpPr/>
            <p:nvPr/>
          </p:nvSpPr>
          <p:spPr>
            <a:xfrm>
              <a:off x="1845448" y="5065081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7" name="Google Shape;307;g31e250cc1e6_0_212"/>
            <p:cNvSpPr/>
            <p:nvPr/>
          </p:nvSpPr>
          <p:spPr>
            <a:xfrm>
              <a:off x="2629860" y="5065081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8" name="Google Shape;308;g31e250cc1e6_0_212"/>
            <p:cNvSpPr/>
            <p:nvPr/>
          </p:nvSpPr>
          <p:spPr>
            <a:xfrm>
              <a:off x="3414272" y="5065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16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09" name="Google Shape;309;g31e250cc1e6_0_212"/>
            <p:cNvSpPr/>
            <p:nvPr/>
          </p:nvSpPr>
          <p:spPr>
            <a:xfrm>
              <a:off x="1059584" y="5065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13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310" name="Google Shape;310;g31e250cc1e6_0_212"/>
            <p:cNvCxnSpPr>
              <a:stCxn id="311" idx="2"/>
              <a:endCxn id="312" idx="0"/>
            </p:cNvCxnSpPr>
            <p:nvPr/>
          </p:nvCxnSpPr>
          <p:spPr>
            <a:xfrm>
              <a:off x="2236963" y="3344938"/>
              <a:ext cx="797400" cy="19119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313" name="Google Shape;313;g31e250cc1e6_0_212"/>
            <p:cNvCxnSpPr>
              <a:stCxn id="314" idx="2"/>
              <a:endCxn id="315" idx="0"/>
            </p:cNvCxnSpPr>
            <p:nvPr/>
          </p:nvCxnSpPr>
          <p:spPr>
            <a:xfrm flipH="1">
              <a:off x="2225263" y="3344938"/>
              <a:ext cx="773700" cy="19119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sp>
          <p:nvSpPr>
            <p:cNvPr id="311" name="Google Shape;311;g31e250cc1e6_0_212"/>
            <p:cNvSpPr/>
            <p:nvPr/>
          </p:nvSpPr>
          <p:spPr>
            <a:xfrm>
              <a:off x="2027563" y="2926138"/>
              <a:ext cx="4188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4" name="Google Shape;314;g31e250cc1e6_0_212"/>
            <p:cNvSpPr/>
            <p:nvPr/>
          </p:nvSpPr>
          <p:spPr>
            <a:xfrm>
              <a:off x="2789563" y="2926138"/>
              <a:ext cx="4188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5" name="Google Shape;315;g31e250cc1e6_0_212"/>
            <p:cNvSpPr/>
            <p:nvPr/>
          </p:nvSpPr>
          <p:spPr>
            <a:xfrm>
              <a:off x="1947066" y="5256941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2" name="Google Shape;312;g31e250cc1e6_0_212"/>
            <p:cNvSpPr/>
            <p:nvPr/>
          </p:nvSpPr>
          <p:spPr>
            <a:xfrm>
              <a:off x="2756153" y="5256941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6" name="Google Shape;316;g31e250cc1e6_0_212"/>
            <p:cNvSpPr/>
            <p:nvPr/>
          </p:nvSpPr>
          <p:spPr>
            <a:xfrm>
              <a:off x="1255095" y="3698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7" name="Google Shape;317;g31e250cc1e6_0_212"/>
            <p:cNvSpPr/>
            <p:nvPr/>
          </p:nvSpPr>
          <p:spPr>
            <a:xfrm>
              <a:off x="3606828" y="3698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8" name="Google Shape;318;g31e250cc1e6_0_212"/>
            <p:cNvSpPr/>
            <p:nvPr/>
          </p:nvSpPr>
          <p:spPr>
            <a:xfrm>
              <a:off x="1255095" y="4460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19" name="Google Shape;319;g31e250cc1e6_0_212"/>
            <p:cNvSpPr/>
            <p:nvPr/>
          </p:nvSpPr>
          <p:spPr>
            <a:xfrm>
              <a:off x="3564946" y="4460600"/>
              <a:ext cx="5079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grpSp>
        <p:nvGrpSpPr>
          <p:cNvPr id="320" name="Google Shape;320;g31e250cc1e6_0_212"/>
          <p:cNvGrpSpPr/>
          <p:nvPr/>
        </p:nvGrpSpPr>
        <p:grpSpPr>
          <a:xfrm>
            <a:off x="3802790" y="4410691"/>
            <a:ext cx="2353764" cy="2335870"/>
            <a:chOff x="1059584" y="2734257"/>
            <a:chExt cx="3139189" cy="3115324"/>
          </a:xfrm>
        </p:grpSpPr>
        <p:sp>
          <p:nvSpPr>
            <p:cNvPr id="321" name="Google Shape;321;g31e250cc1e6_0_212"/>
            <p:cNvSpPr/>
            <p:nvPr/>
          </p:nvSpPr>
          <p:spPr>
            <a:xfrm>
              <a:off x="1845448" y="2734257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2" name="Google Shape;322;g31e250cc1e6_0_212"/>
            <p:cNvSpPr/>
            <p:nvPr/>
          </p:nvSpPr>
          <p:spPr>
            <a:xfrm>
              <a:off x="2629860" y="2734257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3" name="Google Shape;323;g31e250cc1e6_0_212"/>
            <p:cNvSpPr/>
            <p:nvPr/>
          </p:nvSpPr>
          <p:spPr>
            <a:xfrm>
              <a:off x="3414272" y="2734257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4" name="Google Shape;324;g31e250cc1e6_0_212"/>
            <p:cNvSpPr/>
            <p:nvPr/>
          </p:nvSpPr>
          <p:spPr>
            <a:xfrm>
              <a:off x="1845448" y="3518669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5" name="Google Shape;325;g31e250cc1e6_0_212"/>
            <p:cNvSpPr/>
            <p:nvPr/>
          </p:nvSpPr>
          <p:spPr>
            <a:xfrm>
              <a:off x="2629860" y="3518669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6" name="Google Shape;326;g31e250cc1e6_0_212"/>
            <p:cNvSpPr/>
            <p:nvPr/>
          </p:nvSpPr>
          <p:spPr>
            <a:xfrm>
              <a:off x="3414272" y="3518669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7" name="Google Shape;327;g31e250cc1e6_0_212"/>
            <p:cNvSpPr/>
            <p:nvPr/>
          </p:nvSpPr>
          <p:spPr>
            <a:xfrm>
              <a:off x="1845448" y="4303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8" name="Google Shape;328;g31e250cc1e6_0_212"/>
            <p:cNvSpPr/>
            <p:nvPr/>
          </p:nvSpPr>
          <p:spPr>
            <a:xfrm>
              <a:off x="2629860" y="4303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11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29" name="Google Shape;329;g31e250cc1e6_0_212"/>
            <p:cNvSpPr/>
            <p:nvPr/>
          </p:nvSpPr>
          <p:spPr>
            <a:xfrm>
              <a:off x="3414272" y="4303081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0" name="Google Shape;330;g31e250cc1e6_0_212"/>
            <p:cNvSpPr/>
            <p:nvPr/>
          </p:nvSpPr>
          <p:spPr>
            <a:xfrm>
              <a:off x="1059584" y="2734257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1" name="Google Shape;331;g31e250cc1e6_0_212"/>
            <p:cNvSpPr/>
            <p:nvPr/>
          </p:nvSpPr>
          <p:spPr>
            <a:xfrm>
              <a:off x="1059584" y="3518669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2" name="Google Shape;332;g31e250cc1e6_0_212"/>
            <p:cNvSpPr/>
            <p:nvPr/>
          </p:nvSpPr>
          <p:spPr>
            <a:xfrm>
              <a:off x="1059584" y="4303081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3" name="Google Shape;333;g31e250cc1e6_0_212"/>
            <p:cNvSpPr/>
            <p:nvPr/>
          </p:nvSpPr>
          <p:spPr>
            <a:xfrm>
              <a:off x="1845448" y="5065081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4" name="Google Shape;334;g31e250cc1e6_0_212"/>
            <p:cNvSpPr/>
            <p:nvPr/>
          </p:nvSpPr>
          <p:spPr>
            <a:xfrm>
              <a:off x="2629860" y="5065081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5" name="Google Shape;335;g31e250cc1e6_0_212"/>
            <p:cNvSpPr/>
            <p:nvPr/>
          </p:nvSpPr>
          <p:spPr>
            <a:xfrm>
              <a:off x="3414272" y="5065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16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6" name="Google Shape;336;g31e250cc1e6_0_212"/>
            <p:cNvSpPr/>
            <p:nvPr/>
          </p:nvSpPr>
          <p:spPr>
            <a:xfrm>
              <a:off x="1059584" y="5065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13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7" name="Google Shape;337;g31e250cc1e6_0_212"/>
            <p:cNvSpPr/>
            <p:nvPr/>
          </p:nvSpPr>
          <p:spPr>
            <a:xfrm>
              <a:off x="2027563" y="2926138"/>
              <a:ext cx="4188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8" name="Google Shape;338;g31e250cc1e6_0_212"/>
            <p:cNvSpPr/>
            <p:nvPr/>
          </p:nvSpPr>
          <p:spPr>
            <a:xfrm>
              <a:off x="2789563" y="2926138"/>
              <a:ext cx="4188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39" name="Google Shape;339;g31e250cc1e6_0_212"/>
            <p:cNvSpPr/>
            <p:nvPr/>
          </p:nvSpPr>
          <p:spPr>
            <a:xfrm>
              <a:off x="1947066" y="5256941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0" name="Google Shape;340;g31e250cc1e6_0_212"/>
            <p:cNvSpPr/>
            <p:nvPr/>
          </p:nvSpPr>
          <p:spPr>
            <a:xfrm>
              <a:off x="2756153" y="5256941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1" name="Google Shape;341;g31e250cc1e6_0_212"/>
            <p:cNvSpPr/>
            <p:nvPr/>
          </p:nvSpPr>
          <p:spPr>
            <a:xfrm>
              <a:off x="1255095" y="3698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2" name="Google Shape;342;g31e250cc1e6_0_212"/>
            <p:cNvSpPr/>
            <p:nvPr/>
          </p:nvSpPr>
          <p:spPr>
            <a:xfrm>
              <a:off x="3606828" y="3698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3" name="Google Shape;343;g31e250cc1e6_0_212"/>
            <p:cNvSpPr/>
            <p:nvPr/>
          </p:nvSpPr>
          <p:spPr>
            <a:xfrm>
              <a:off x="1255095" y="4460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44" name="Google Shape;344;g31e250cc1e6_0_212"/>
            <p:cNvSpPr/>
            <p:nvPr/>
          </p:nvSpPr>
          <p:spPr>
            <a:xfrm>
              <a:off x="3564946" y="4460600"/>
              <a:ext cx="5079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345" name="Google Shape;345;g31e250cc1e6_0_212"/>
            <p:cNvCxnSpPr>
              <a:stCxn id="341" idx="3"/>
              <a:endCxn id="344" idx="1"/>
            </p:cNvCxnSpPr>
            <p:nvPr/>
          </p:nvCxnSpPr>
          <p:spPr>
            <a:xfrm>
              <a:off x="1673895" y="3908005"/>
              <a:ext cx="1891200" cy="762000"/>
            </a:xfrm>
            <a:prstGeom prst="straightConnector1">
              <a:avLst/>
            </a:prstGeom>
            <a:noFill/>
            <a:ln cap="flat" cmpd="sng" w="19050">
              <a:solidFill>
                <a:srgbClr val="0000FF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  <p:cxnSp>
          <p:nvCxnSpPr>
            <p:cNvPr id="346" name="Google Shape;346;g31e250cc1e6_0_212"/>
            <p:cNvCxnSpPr>
              <a:stCxn id="343" idx="3"/>
              <a:endCxn id="342" idx="1"/>
            </p:cNvCxnSpPr>
            <p:nvPr/>
          </p:nvCxnSpPr>
          <p:spPr>
            <a:xfrm flipH="1" rot="10800000">
              <a:off x="1673895" y="3908005"/>
              <a:ext cx="1932900" cy="762000"/>
            </a:xfrm>
            <a:prstGeom prst="straightConnector1">
              <a:avLst/>
            </a:prstGeom>
            <a:noFill/>
            <a:ln cap="flat" cmpd="sng" w="19050">
              <a:solidFill>
                <a:srgbClr val="0000FF"/>
              </a:solidFill>
              <a:prstDash val="dash"/>
              <a:round/>
              <a:headEnd len="med" w="med" type="triangle"/>
              <a:tailEnd len="med" w="med" type="triangle"/>
            </a:ln>
          </p:spPr>
        </p:cxnSp>
      </p:grpSp>
      <p:sp>
        <p:nvSpPr>
          <p:cNvPr id="347" name="Google Shape;347;g31e250cc1e6_0_212"/>
          <p:cNvSpPr txBox="1"/>
          <p:nvPr/>
        </p:nvSpPr>
        <p:spPr>
          <a:xfrm>
            <a:off x="1125625" y="3975850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¼*n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8" name="Google Shape;348;g31e250cc1e6_0_212"/>
          <p:cNvSpPr txBox="1"/>
          <p:nvPr/>
        </p:nvSpPr>
        <p:spPr>
          <a:xfrm>
            <a:off x="2268625" y="3975850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¾*n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49" name="Google Shape;349;g31e250cc1e6_0_212"/>
          <p:cNvSpPr txBox="1"/>
          <p:nvPr/>
        </p:nvSpPr>
        <p:spPr>
          <a:xfrm>
            <a:off x="4326025" y="3975850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¼*n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0" name="Google Shape;350;g31e250cc1e6_0_212"/>
          <p:cNvSpPr txBox="1"/>
          <p:nvPr/>
        </p:nvSpPr>
        <p:spPr>
          <a:xfrm>
            <a:off x="5469025" y="3975850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¾*n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1" name="Google Shape;351;g31e250cc1e6_0_212"/>
          <p:cNvSpPr txBox="1"/>
          <p:nvPr/>
        </p:nvSpPr>
        <p:spPr>
          <a:xfrm>
            <a:off x="11095" y="5011249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¼*n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2" name="Google Shape;352;g31e250cc1e6_0_212"/>
          <p:cNvSpPr txBox="1"/>
          <p:nvPr/>
        </p:nvSpPr>
        <p:spPr>
          <a:xfrm>
            <a:off x="-3977" y="6109450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¾*n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3" name="Google Shape;353;g31e250cc1e6_0_212"/>
          <p:cNvSpPr txBox="1"/>
          <p:nvPr/>
        </p:nvSpPr>
        <p:spPr>
          <a:xfrm>
            <a:off x="3211495" y="5011249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¼*n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54" name="Google Shape;354;g31e250cc1e6_0_212"/>
          <p:cNvSpPr txBox="1"/>
          <p:nvPr/>
        </p:nvSpPr>
        <p:spPr>
          <a:xfrm>
            <a:off x="3196423" y="6109450"/>
            <a:ext cx="69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¾*n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355" name="Google Shape;355;g31e250cc1e6_0_212"/>
          <p:cNvGrpSpPr/>
          <p:nvPr/>
        </p:nvGrpSpPr>
        <p:grpSpPr>
          <a:xfrm>
            <a:off x="6698390" y="4410691"/>
            <a:ext cx="2353764" cy="2335870"/>
            <a:chOff x="1059584" y="2734257"/>
            <a:chExt cx="3139189" cy="3115324"/>
          </a:xfrm>
        </p:grpSpPr>
        <p:sp>
          <p:nvSpPr>
            <p:cNvPr id="356" name="Google Shape;356;g31e250cc1e6_0_212"/>
            <p:cNvSpPr/>
            <p:nvPr/>
          </p:nvSpPr>
          <p:spPr>
            <a:xfrm>
              <a:off x="1845448" y="2734257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7" name="Google Shape;357;g31e250cc1e6_0_212"/>
            <p:cNvSpPr/>
            <p:nvPr/>
          </p:nvSpPr>
          <p:spPr>
            <a:xfrm>
              <a:off x="2629860" y="2734257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8" name="Google Shape;358;g31e250cc1e6_0_212"/>
            <p:cNvSpPr/>
            <p:nvPr/>
          </p:nvSpPr>
          <p:spPr>
            <a:xfrm>
              <a:off x="3414272" y="2734257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59" name="Google Shape;359;g31e250cc1e6_0_212"/>
            <p:cNvSpPr/>
            <p:nvPr/>
          </p:nvSpPr>
          <p:spPr>
            <a:xfrm>
              <a:off x="1845448" y="3518669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0" name="Google Shape;360;g31e250cc1e6_0_212"/>
            <p:cNvSpPr/>
            <p:nvPr/>
          </p:nvSpPr>
          <p:spPr>
            <a:xfrm>
              <a:off x="2629860" y="3518669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1" name="Google Shape;361;g31e250cc1e6_0_212"/>
            <p:cNvSpPr/>
            <p:nvPr/>
          </p:nvSpPr>
          <p:spPr>
            <a:xfrm>
              <a:off x="3414272" y="3518669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2" name="Google Shape;362;g31e250cc1e6_0_212"/>
            <p:cNvSpPr/>
            <p:nvPr/>
          </p:nvSpPr>
          <p:spPr>
            <a:xfrm>
              <a:off x="1845448" y="4303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3" name="Google Shape;363;g31e250cc1e6_0_212"/>
            <p:cNvSpPr/>
            <p:nvPr/>
          </p:nvSpPr>
          <p:spPr>
            <a:xfrm>
              <a:off x="2629860" y="4303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11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4" name="Google Shape;364;g31e250cc1e6_0_212"/>
            <p:cNvSpPr/>
            <p:nvPr/>
          </p:nvSpPr>
          <p:spPr>
            <a:xfrm>
              <a:off x="3414272" y="4303081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5" name="Google Shape;365;g31e250cc1e6_0_212"/>
            <p:cNvSpPr/>
            <p:nvPr/>
          </p:nvSpPr>
          <p:spPr>
            <a:xfrm>
              <a:off x="1059584" y="2734257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6" name="Google Shape;366;g31e250cc1e6_0_212"/>
            <p:cNvSpPr/>
            <p:nvPr/>
          </p:nvSpPr>
          <p:spPr>
            <a:xfrm>
              <a:off x="1059584" y="3518669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7" name="Google Shape;367;g31e250cc1e6_0_212"/>
            <p:cNvSpPr/>
            <p:nvPr/>
          </p:nvSpPr>
          <p:spPr>
            <a:xfrm>
              <a:off x="1059584" y="4303081"/>
              <a:ext cx="784500" cy="7845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8" name="Google Shape;368;g31e250cc1e6_0_212"/>
            <p:cNvSpPr/>
            <p:nvPr/>
          </p:nvSpPr>
          <p:spPr>
            <a:xfrm>
              <a:off x="1845448" y="5065081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69" name="Google Shape;369;g31e250cc1e6_0_212"/>
            <p:cNvSpPr/>
            <p:nvPr/>
          </p:nvSpPr>
          <p:spPr>
            <a:xfrm>
              <a:off x="2629860" y="5065081"/>
              <a:ext cx="784500" cy="7845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0" name="Google Shape;370;g31e250cc1e6_0_212"/>
            <p:cNvSpPr/>
            <p:nvPr/>
          </p:nvSpPr>
          <p:spPr>
            <a:xfrm>
              <a:off x="3414272" y="5065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16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1" name="Google Shape;371;g31e250cc1e6_0_212"/>
            <p:cNvSpPr/>
            <p:nvPr/>
          </p:nvSpPr>
          <p:spPr>
            <a:xfrm>
              <a:off x="1059584" y="5065081"/>
              <a:ext cx="784500" cy="784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13</a:t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2" name="Google Shape;372;g31e250cc1e6_0_212"/>
            <p:cNvSpPr/>
            <p:nvPr/>
          </p:nvSpPr>
          <p:spPr>
            <a:xfrm>
              <a:off x="1953844" y="2926153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3" name="Google Shape;373;g31e250cc1e6_0_212"/>
            <p:cNvSpPr/>
            <p:nvPr/>
          </p:nvSpPr>
          <p:spPr>
            <a:xfrm>
              <a:off x="2687929" y="2926153"/>
              <a:ext cx="6246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4" name="Google Shape;374;g31e250cc1e6_0_212"/>
            <p:cNvSpPr/>
            <p:nvPr/>
          </p:nvSpPr>
          <p:spPr>
            <a:xfrm>
              <a:off x="1974986" y="5256941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5" name="Google Shape;375;g31e250cc1e6_0_212"/>
            <p:cNvSpPr/>
            <p:nvPr/>
          </p:nvSpPr>
          <p:spPr>
            <a:xfrm>
              <a:off x="2756153" y="5256941"/>
              <a:ext cx="556500" cy="418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6" name="Google Shape;376;g31e250cc1e6_0_212"/>
            <p:cNvSpPr/>
            <p:nvPr/>
          </p:nvSpPr>
          <p:spPr>
            <a:xfrm>
              <a:off x="1181370" y="3698592"/>
              <a:ext cx="5565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7" name="Google Shape;377;g31e250cc1e6_0_212"/>
            <p:cNvSpPr/>
            <p:nvPr/>
          </p:nvSpPr>
          <p:spPr>
            <a:xfrm>
              <a:off x="3606828" y="3698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8" name="Google Shape;378;g31e250cc1e6_0_212"/>
            <p:cNvSpPr/>
            <p:nvPr/>
          </p:nvSpPr>
          <p:spPr>
            <a:xfrm>
              <a:off x="1255095" y="4460605"/>
              <a:ext cx="4188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379" name="Google Shape;379;g31e250cc1e6_0_212"/>
            <p:cNvSpPr/>
            <p:nvPr/>
          </p:nvSpPr>
          <p:spPr>
            <a:xfrm>
              <a:off x="3564946" y="4460600"/>
              <a:ext cx="507900" cy="41880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cxnSp>
        <p:nvCxnSpPr>
          <p:cNvPr id="380" name="Google Shape;380;g31e250cc1e6_0_212"/>
          <p:cNvCxnSpPr/>
          <p:nvPr/>
        </p:nvCxnSpPr>
        <p:spPr>
          <a:xfrm>
            <a:off x="3193483" y="5581998"/>
            <a:ext cx="355800" cy="0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1" name="Google Shape;381;g31e250cc1e6_0_212"/>
          <p:cNvCxnSpPr/>
          <p:nvPr/>
        </p:nvCxnSpPr>
        <p:spPr>
          <a:xfrm>
            <a:off x="6241483" y="5581998"/>
            <a:ext cx="355800" cy="0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2" name="Google Shape;382;g31e250cc1e6_0_212"/>
          <p:cNvSpPr txBox="1"/>
          <p:nvPr/>
        </p:nvSpPr>
        <p:spPr>
          <a:xfrm>
            <a:off x="916275" y="3724732"/>
            <a:ext cx="1810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300">
                <a:solidFill>
                  <a:srgbClr val="4A7DBA"/>
                </a:solidFill>
                <a:latin typeface="Malgun Gothic"/>
                <a:ea typeface="Malgun Gothic"/>
                <a:cs typeface="Malgun Gothic"/>
                <a:sym typeface="Malgun Gothic"/>
              </a:rPr>
              <a:t>노란색영역 변경</a:t>
            </a:r>
            <a:endParaRPr b="1" sz="1300">
              <a:solidFill>
                <a:srgbClr val="4A7DBA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3" name="Google Shape;383;g31e250cc1e6_0_212"/>
          <p:cNvSpPr txBox="1"/>
          <p:nvPr/>
        </p:nvSpPr>
        <p:spPr>
          <a:xfrm>
            <a:off x="4116675" y="3724732"/>
            <a:ext cx="1810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300">
                <a:solidFill>
                  <a:srgbClr val="4A7DBA"/>
                </a:solidFill>
                <a:latin typeface="Malgun Gothic"/>
                <a:ea typeface="Malgun Gothic"/>
                <a:cs typeface="Malgun Gothic"/>
                <a:sym typeface="Malgun Gothic"/>
              </a:rPr>
              <a:t>주황</a:t>
            </a:r>
            <a:r>
              <a:rPr b="1" lang="ko-KR" sz="1300">
                <a:solidFill>
                  <a:srgbClr val="4A7DBA"/>
                </a:solidFill>
                <a:latin typeface="Malgun Gothic"/>
                <a:ea typeface="Malgun Gothic"/>
                <a:cs typeface="Malgun Gothic"/>
                <a:sym typeface="Malgun Gothic"/>
              </a:rPr>
              <a:t>색영역 변경</a:t>
            </a:r>
            <a:endParaRPr b="1" sz="1300">
              <a:solidFill>
                <a:srgbClr val="4A7DBA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4" name="Google Shape;384;g31e250cc1e6_0_212"/>
          <p:cNvSpPr txBox="1"/>
          <p:nvPr/>
        </p:nvSpPr>
        <p:spPr>
          <a:xfrm>
            <a:off x="7240875" y="3724732"/>
            <a:ext cx="138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300">
                <a:solidFill>
                  <a:srgbClr val="4A7DBA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마방진 완성</a:t>
            </a:r>
            <a:endParaRPr b="1" sz="1300">
              <a:solidFill>
                <a:srgbClr val="4A7DBA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5" name="Google Shape;385;g31e250cc1e6_0_212"/>
          <p:cNvSpPr txBox="1"/>
          <p:nvPr/>
        </p:nvSpPr>
        <p:spPr>
          <a:xfrm>
            <a:off x="528575" y="4336800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6" name="Google Shape;386;g31e250cc1e6_0_212"/>
          <p:cNvSpPr txBox="1"/>
          <p:nvPr/>
        </p:nvSpPr>
        <p:spPr>
          <a:xfrm>
            <a:off x="528575" y="4925466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7" name="Google Shape;387;g31e250cc1e6_0_212"/>
          <p:cNvSpPr txBox="1"/>
          <p:nvPr/>
        </p:nvSpPr>
        <p:spPr>
          <a:xfrm>
            <a:off x="528575" y="5500734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8" name="Google Shape;388;g31e250cc1e6_0_212"/>
          <p:cNvSpPr txBox="1"/>
          <p:nvPr/>
        </p:nvSpPr>
        <p:spPr>
          <a:xfrm>
            <a:off x="528575" y="6065535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89" name="Google Shape;389;g31e250cc1e6_0_212"/>
          <p:cNvSpPr txBox="1"/>
          <p:nvPr/>
        </p:nvSpPr>
        <p:spPr>
          <a:xfrm>
            <a:off x="1138175" y="4339731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0" name="Google Shape;390;g31e250cc1e6_0_212"/>
          <p:cNvSpPr txBox="1"/>
          <p:nvPr/>
        </p:nvSpPr>
        <p:spPr>
          <a:xfrm>
            <a:off x="1734377" y="4336800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1" name="Google Shape;391;g31e250cc1e6_0_212"/>
          <p:cNvSpPr txBox="1"/>
          <p:nvPr/>
        </p:nvSpPr>
        <p:spPr>
          <a:xfrm>
            <a:off x="2312576" y="4323402"/>
            <a:ext cx="30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200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1e250cc1e6_0_338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7" name="Google Shape;397;g31e250cc1e6_0_338"/>
          <p:cNvSpPr/>
          <p:nvPr/>
        </p:nvSpPr>
        <p:spPr>
          <a:xfrm>
            <a:off x="179512" y="608112"/>
            <a:ext cx="871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3. 짝수(4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의배수가 아닌 짝수)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마방진 구현하기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8" name="Google Shape;398;g31e250cc1e6_0_338"/>
          <p:cNvSpPr txBox="1"/>
          <p:nvPr/>
        </p:nvSpPr>
        <p:spPr>
          <a:xfrm>
            <a:off x="448300" y="963950"/>
            <a:ext cx="8366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11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algun Gothic"/>
              <a:buChar char="-"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4마방진은 4의 배수만 가능하다. 나머지 짝수들은 6마방진으로 구현한다. </a:t>
            </a:r>
            <a:endParaRPr b="1"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399" name="Google Shape;399;g31e250cc1e6_0_338"/>
          <p:cNvSpPr txBox="1"/>
          <p:nvPr/>
        </p:nvSpPr>
        <p:spPr>
          <a:xfrm>
            <a:off x="4692800" y="1983550"/>
            <a:ext cx="4475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입력값: int n = 10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lgun Gothic"/>
              <a:buAutoNum type="arabicParenBoth"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행과열을 n/2로 영역을 구분한다.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(A,B,C,D 영역으로 구분함)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400" name="Google Shape;400;g31e250cc1e6_0_338"/>
          <p:cNvGrpSpPr/>
          <p:nvPr/>
        </p:nvGrpSpPr>
        <p:grpSpPr>
          <a:xfrm>
            <a:off x="375870" y="1572560"/>
            <a:ext cx="4012095" cy="4430125"/>
            <a:chOff x="680664" y="1648784"/>
            <a:chExt cx="3627900" cy="4005900"/>
          </a:xfrm>
        </p:grpSpPr>
        <p:sp>
          <p:nvSpPr>
            <p:cNvPr id="401" name="Google Shape;401;g31e250cc1e6_0_338"/>
            <p:cNvSpPr/>
            <p:nvPr/>
          </p:nvSpPr>
          <p:spPr>
            <a:xfrm>
              <a:off x="1248609" y="2227000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2" name="Google Shape;402;g31e250cc1e6_0_338"/>
            <p:cNvSpPr/>
            <p:nvPr/>
          </p:nvSpPr>
          <p:spPr>
            <a:xfrm>
              <a:off x="1578798" y="2227000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3" name="Google Shape;403;g31e250cc1e6_0_338"/>
            <p:cNvSpPr/>
            <p:nvPr/>
          </p:nvSpPr>
          <p:spPr>
            <a:xfrm>
              <a:off x="1908987" y="2227000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4" name="Google Shape;404;g31e250cc1e6_0_338"/>
            <p:cNvSpPr/>
            <p:nvPr/>
          </p:nvSpPr>
          <p:spPr>
            <a:xfrm>
              <a:off x="1248609" y="2557718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5" name="Google Shape;405;g31e250cc1e6_0_338"/>
            <p:cNvSpPr/>
            <p:nvPr/>
          </p:nvSpPr>
          <p:spPr>
            <a:xfrm>
              <a:off x="1578798" y="2557718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6" name="Google Shape;406;g31e250cc1e6_0_338"/>
            <p:cNvSpPr/>
            <p:nvPr/>
          </p:nvSpPr>
          <p:spPr>
            <a:xfrm>
              <a:off x="1908987" y="2557718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7" name="Google Shape;407;g31e250cc1e6_0_338"/>
            <p:cNvSpPr/>
            <p:nvPr/>
          </p:nvSpPr>
          <p:spPr>
            <a:xfrm>
              <a:off x="1248609" y="2888436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8" name="Google Shape;408;g31e250cc1e6_0_338"/>
            <p:cNvSpPr/>
            <p:nvPr/>
          </p:nvSpPr>
          <p:spPr>
            <a:xfrm>
              <a:off x="1578798" y="2888436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09" name="Google Shape;409;g31e250cc1e6_0_338"/>
            <p:cNvSpPr/>
            <p:nvPr/>
          </p:nvSpPr>
          <p:spPr>
            <a:xfrm>
              <a:off x="1908987" y="2888436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0" name="Google Shape;410;g31e250cc1e6_0_338"/>
            <p:cNvSpPr/>
            <p:nvPr/>
          </p:nvSpPr>
          <p:spPr>
            <a:xfrm>
              <a:off x="917809" y="2227000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1" name="Google Shape;411;g31e250cc1e6_0_338"/>
            <p:cNvSpPr/>
            <p:nvPr/>
          </p:nvSpPr>
          <p:spPr>
            <a:xfrm>
              <a:off x="917809" y="2557718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2" name="Google Shape;412;g31e250cc1e6_0_338"/>
            <p:cNvSpPr/>
            <p:nvPr/>
          </p:nvSpPr>
          <p:spPr>
            <a:xfrm>
              <a:off x="917809" y="2888436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3" name="Google Shape;413;g31e250cc1e6_0_338"/>
            <p:cNvSpPr/>
            <p:nvPr/>
          </p:nvSpPr>
          <p:spPr>
            <a:xfrm>
              <a:off x="1248609" y="320970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4" name="Google Shape;414;g31e250cc1e6_0_338"/>
            <p:cNvSpPr/>
            <p:nvPr/>
          </p:nvSpPr>
          <p:spPr>
            <a:xfrm>
              <a:off x="1578798" y="320970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5" name="Google Shape;415;g31e250cc1e6_0_338"/>
            <p:cNvSpPr/>
            <p:nvPr/>
          </p:nvSpPr>
          <p:spPr>
            <a:xfrm>
              <a:off x="1908987" y="320970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6" name="Google Shape;416;g31e250cc1e6_0_338"/>
            <p:cNvSpPr/>
            <p:nvPr/>
          </p:nvSpPr>
          <p:spPr>
            <a:xfrm>
              <a:off x="917809" y="320970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7" name="Google Shape;417;g31e250cc1e6_0_338"/>
            <p:cNvSpPr/>
            <p:nvPr/>
          </p:nvSpPr>
          <p:spPr>
            <a:xfrm>
              <a:off x="2239464" y="2227000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8" name="Google Shape;418;g31e250cc1e6_0_338"/>
            <p:cNvSpPr/>
            <p:nvPr/>
          </p:nvSpPr>
          <p:spPr>
            <a:xfrm>
              <a:off x="2239464" y="2557718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19" name="Google Shape;419;g31e250cc1e6_0_338"/>
            <p:cNvSpPr/>
            <p:nvPr/>
          </p:nvSpPr>
          <p:spPr>
            <a:xfrm>
              <a:off x="2239464" y="2888436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0" name="Google Shape;420;g31e250cc1e6_0_338"/>
            <p:cNvSpPr/>
            <p:nvPr/>
          </p:nvSpPr>
          <p:spPr>
            <a:xfrm>
              <a:off x="2239464" y="320970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1" name="Google Shape;421;g31e250cc1e6_0_338"/>
            <p:cNvSpPr/>
            <p:nvPr/>
          </p:nvSpPr>
          <p:spPr>
            <a:xfrm>
              <a:off x="2569941" y="2227000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2" name="Google Shape;422;g31e250cc1e6_0_338"/>
            <p:cNvSpPr/>
            <p:nvPr/>
          </p:nvSpPr>
          <p:spPr>
            <a:xfrm>
              <a:off x="2569941" y="2557718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3" name="Google Shape;423;g31e250cc1e6_0_338"/>
            <p:cNvSpPr/>
            <p:nvPr/>
          </p:nvSpPr>
          <p:spPr>
            <a:xfrm>
              <a:off x="2569941" y="2888436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4" name="Google Shape;424;g31e250cc1e6_0_338"/>
            <p:cNvSpPr/>
            <p:nvPr/>
          </p:nvSpPr>
          <p:spPr>
            <a:xfrm>
              <a:off x="2569941" y="320970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5" name="Google Shape;425;g31e250cc1e6_0_338"/>
            <p:cNvSpPr/>
            <p:nvPr/>
          </p:nvSpPr>
          <p:spPr>
            <a:xfrm>
              <a:off x="1248609" y="353114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6" name="Google Shape;426;g31e250cc1e6_0_338"/>
            <p:cNvSpPr/>
            <p:nvPr/>
          </p:nvSpPr>
          <p:spPr>
            <a:xfrm>
              <a:off x="1578798" y="353114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7" name="Google Shape;427;g31e250cc1e6_0_338"/>
            <p:cNvSpPr/>
            <p:nvPr/>
          </p:nvSpPr>
          <p:spPr>
            <a:xfrm>
              <a:off x="1908987" y="353114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8" name="Google Shape;428;g31e250cc1e6_0_338"/>
            <p:cNvSpPr/>
            <p:nvPr/>
          </p:nvSpPr>
          <p:spPr>
            <a:xfrm>
              <a:off x="917809" y="353114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29" name="Google Shape;429;g31e250cc1e6_0_338"/>
            <p:cNvSpPr/>
            <p:nvPr/>
          </p:nvSpPr>
          <p:spPr>
            <a:xfrm>
              <a:off x="1248609" y="38524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0" name="Google Shape;430;g31e250cc1e6_0_338"/>
            <p:cNvSpPr/>
            <p:nvPr/>
          </p:nvSpPr>
          <p:spPr>
            <a:xfrm>
              <a:off x="1578798" y="38524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1" name="Google Shape;431;g31e250cc1e6_0_338"/>
            <p:cNvSpPr/>
            <p:nvPr/>
          </p:nvSpPr>
          <p:spPr>
            <a:xfrm>
              <a:off x="1908987" y="38524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2" name="Google Shape;432;g31e250cc1e6_0_338"/>
            <p:cNvSpPr/>
            <p:nvPr/>
          </p:nvSpPr>
          <p:spPr>
            <a:xfrm>
              <a:off x="917809" y="38524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3" name="Google Shape;433;g31e250cc1e6_0_338"/>
            <p:cNvSpPr/>
            <p:nvPr/>
          </p:nvSpPr>
          <p:spPr>
            <a:xfrm>
              <a:off x="2239464" y="3531145"/>
              <a:ext cx="330300" cy="3309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4" name="Google Shape;434;g31e250cc1e6_0_338"/>
            <p:cNvSpPr/>
            <p:nvPr/>
          </p:nvSpPr>
          <p:spPr>
            <a:xfrm>
              <a:off x="2239464" y="38524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5" name="Google Shape;435;g31e250cc1e6_0_338"/>
            <p:cNvSpPr/>
            <p:nvPr/>
          </p:nvSpPr>
          <p:spPr>
            <a:xfrm>
              <a:off x="2569941" y="353114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6" name="Google Shape;436;g31e250cc1e6_0_338"/>
            <p:cNvSpPr/>
            <p:nvPr/>
          </p:nvSpPr>
          <p:spPr>
            <a:xfrm>
              <a:off x="2569941" y="38524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7" name="Google Shape;437;g31e250cc1e6_0_338"/>
            <p:cNvSpPr/>
            <p:nvPr/>
          </p:nvSpPr>
          <p:spPr>
            <a:xfrm>
              <a:off x="1248615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8" name="Google Shape;438;g31e250cc1e6_0_338"/>
            <p:cNvSpPr/>
            <p:nvPr/>
          </p:nvSpPr>
          <p:spPr>
            <a:xfrm>
              <a:off x="1578803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39" name="Google Shape;439;g31e250cc1e6_0_338"/>
            <p:cNvSpPr/>
            <p:nvPr/>
          </p:nvSpPr>
          <p:spPr>
            <a:xfrm>
              <a:off x="1908991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0" name="Google Shape;440;g31e250cc1e6_0_338"/>
            <p:cNvSpPr/>
            <p:nvPr/>
          </p:nvSpPr>
          <p:spPr>
            <a:xfrm>
              <a:off x="917815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1" name="Google Shape;441;g31e250cc1e6_0_338"/>
            <p:cNvSpPr/>
            <p:nvPr/>
          </p:nvSpPr>
          <p:spPr>
            <a:xfrm>
              <a:off x="2239468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2" name="Google Shape;442;g31e250cc1e6_0_338"/>
            <p:cNvSpPr/>
            <p:nvPr/>
          </p:nvSpPr>
          <p:spPr>
            <a:xfrm>
              <a:off x="2569945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3" name="Google Shape;443;g31e250cc1e6_0_338"/>
            <p:cNvSpPr/>
            <p:nvPr/>
          </p:nvSpPr>
          <p:spPr>
            <a:xfrm>
              <a:off x="736331" y="2229657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4" name="Google Shape;444;g31e250cc1e6_0_338"/>
            <p:cNvSpPr/>
            <p:nvPr/>
          </p:nvSpPr>
          <p:spPr>
            <a:xfrm>
              <a:off x="736331" y="2557723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5" name="Google Shape;445;g31e250cc1e6_0_338"/>
            <p:cNvSpPr/>
            <p:nvPr/>
          </p:nvSpPr>
          <p:spPr>
            <a:xfrm>
              <a:off x="736331" y="2888441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6" name="Google Shape;446;g31e250cc1e6_0_338"/>
            <p:cNvSpPr/>
            <p:nvPr/>
          </p:nvSpPr>
          <p:spPr>
            <a:xfrm>
              <a:off x="736331" y="3209709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7" name="Google Shape;447;g31e250cc1e6_0_338"/>
            <p:cNvSpPr/>
            <p:nvPr/>
          </p:nvSpPr>
          <p:spPr>
            <a:xfrm>
              <a:off x="736331" y="3531149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8" name="Google Shape;448;g31e250cc1e6_0_338"/>
            <p:cNvSpPr/>
            <p:nvPr/>
          </p:nvSpPr>
          <p:spPr>
            <a:xfrm>
              <a:off x="736331" y="3852418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49" name="Google Shape;449;g31e250cc1e6_0_338"/>
            <p:cNvSpPr/>
            <p:nvPr/>
          </p:nvSpPr>
          <p:spPr>
            <a:xfrm>
              <a:off x="1248609" y="41572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0" name="Google Shape;450;g31e250cc1e6_0_338"/>
            <p:cNvSpPr/>
            <p:nvPr/>
          </p:nvSpPr>
          <p:spPr>
            <a:xfrm>
              <a:off x="1578798" y="41572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1" name="Google Shape;451;g31e250cc1e6_0_338"/>
            <p:cNvSpPr/>
            <p:nvPr/>
          </p:nvSpPr>
          <p:spPr>
            <a:xfrm>
              <a:off x="1908987" y="41572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2" name="Google Shape;452;g31e250cc1e6_0_338"/>
            <p:cNvSpPr/>
            <p:nvPr/>
          </p:nvSpPr>
          <p:spPr>
            <a:xfrm>
              <a:off x="917809" y="41572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3" name="Google Shape;453;g31e250cc1e6_0_338"/>
            <p:cNvSpPr/>
            <p:nvPr/>
          </p:nvSpPr>
          <p:spPr>
            <a:xfrm>
              <a:off x="2239464" y="4157214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4" name="Google Shape;454;g31e250cc1e6_0_338"/>
            <p:cNvSpPr/>
            <p:nvPr/>
          </p:nvSpPr>
          <p:spPr>
            <a:xfrm>
              <a:off x="2569941" y="41572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5" name="Google Shape;455;g31e250cc1e6_0_338"/>
            <p:cNvSpPr/>
            <p:nvPr/>
          </p:nvSpPr>
          <p:spPr>
            <a:xfrm>
              <a:off x="736331" y="4157218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6" name="Google Shape;456;g31e250cc1e6_0_338"/>
            <p:cNvSpPr/>
            <p:nvPr/>
          </p:nvSpPr>
          <p:spPr>
            <a:xfrm>
              <a:off x="1248609" y="4482546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7" name="Google Shape;457;g31e250cc1e6_0_338"/>
            <p:cNvSpPr/>
            <p:nvPr/>
          </p:nvSpPr>
          <p:spPr>
            <a:xfrm>
              <a:off x="1578798" y="4482546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8" name="Google Shape;458;g31e250cc1e6_0_338"/>
            <p:cNvSpPr/>
            <p:nvPr/>
          </p:nvSpPr>
          <p:spPr>
            <a:xfrm>
              <a:off x="1908987" y="4482546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59" name="Google Shape;459;g31e250cc1e6_0_338"/>
            <p:cNvSpPr/>
            <p:nvPr/>
          </p:nvSpPr>
          <p:spPr>
            <a:xfrm>
              <a:off x="917809" y="4482546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0" name="Google Shape;460;g31e250cc1e6_0_338"/>
            <p:cNvSpPr/>
            <p:nvPr/>
          </p:nvSpPr>
          <p:spPr>
            <a:xfrm>
              <a:off x="2239464" y="4482546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1" name="Google Shape;461;g31e250cc1e6_0_338"/>
            <p:cNvSpPr/>
            <p:nvPr/>
          </p:nvSpPr>
          <p:spPr>
            <a:xfrm>
              <a:off x="2569941" y="4482546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2" name="Google Shape;462;g31e250cc1e6_0_338"/>
            <p:cNvSpPr/>
            <p:nvPr/>
          </p:nvSpPr>
          <p:spPr>
            <a:xfrm>
              <a:off x="736331" y="4482551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3" name="Google Shape;463;g31e250cc1e6_0_338"/>
            <p:cNvSpPr/>
            <p:nvPr/>
          </p:nvSpPr>
          <p:spPr>
            <a:xfrm>
              <a:off x="1248609" y="48078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4" name="Google Shape;464;g31e250cc1e6_0_338"/>
            <p:cNvSpPr/>
            <p:nvPr/>
          </p:nvSpPr>
          <p:spPr>
            <a:xfrm>
              <a:off x="1578798" y="48078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5" name="Google Shape;465;g31e250cc1e6_0_338"/>
            <p:cNvSpPr/>
            <p:nvPr/>
          </p:nvSpPr>
          <p:spPr>
            <a:xfrm>
              <a:off x="1908987" y="48078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6" name="Google Shape;466;g31e250cc1e6_0_338"/>
            <p:cNvSpPr/>
            <p:nvPr/>
          </p:nvSpPr>
          <p:spPr>
            <a:xfrm>
              <a:off x="917809" y="48078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7" name="Google Shape;467;g31e250cc1e6_0_338"/>
            <p:cNvSpPr/>
            <p:nvPr/>
          </p:nvSpPr>
          <p:spPr>
            <a:xfrm>
              <a:off x="2239464" y="48078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8" name="Google Shape;468;g31e250cc1e6_0_338"/>
            <p:cNvSpPr/>
            <p:nvPr/>
          </p:nvSpPr>
          <p:spPr>
            <a:xfrm>
              <a:off x="2569941" y="48078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69" name="Google Shape;469;g31e250cc1e6_0_338"/>
            <p:cNvSpPr/>
            <p:nvPr/>
          </p:nvSpPr>
          <p:spPr>
            <a:xfrm>
              <a:off x="736331" y="4807884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0" name="Google Shape;470;g31e250cc1e6_0_338"/>
            <p:cNvSpPr/>
            <p:nvPr/>
          </p:nvSpPr>
          <p:spPr>
            <a:xfrm>
              <a:off x="1248609" y="51434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1" name="Google Shape;471;g31e250cc1e6_0_338"/>
            <p:cNvSpPr/>
            <p:nvPr/>
          </p:nvSpPr>
          <p:spPr>
            <a:xfrm>
              <a:off x="1578798" y="51434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2" name="Google Shape;472;g31e250cc1e6_0_338"/>
            <p:cNvSpPr/>
            <p:nvPr/>
          </p:nvSpPr>
          <p:spPr>
            <a:xfrm>
              <a:off x="1908987" y="51434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3" name="Google Shape;473;g31e250cc1e6_0_338"/>
            <p:cNvSpPr/>
            <p:nvPr/>
          </p:nvSpPr>
          <p:spPr>
            <a:xfrm>
              <a:off x="917809" y="51434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4" name="Google Shape;474;g31e250cc1e6_0_338"/>
            <p:cNvSpPr/>
            <p:nvPr/>
          </p:nvSpPr>
          <p:spPr>
            <a:xfrm>
              <a:off x="2239464" y="5143479"/>
              <a:ext cx="330300" cy="330900"/>
            </a:xfrm>
            <a:prstGeom prst="rect">
              <a:avLst/>
            </a:prstGeom>
            <a:solidFill>
              <a:srgbClr val="00FF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5" name="Google Shape;475;g31e250cc1e6_0_338"/>
            <p:cNvSpPr/>
            <p:nvPr/>
          </p:nvSpPr>
          <p:spPr>
            <a:xfrm>
              <a:off x="2569941" y="51434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6" name="Google Shape;476;g31e250cc1e6_0_338"/>
            <p:cNvSpPr/>
            <p:nvPr/>
          </p:nvSpPr>
          <p:spPr>
            <a:xfrm>
              <a:off x="736331" y="5143483"/>
              <a:ext cx="178800" cy="3309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7" name="Google Shape;477;g31e250cc1e6_0_338"/>
            <p:cNvSpPr/>
            <p:nvPr/>
          </p:nvSpPr>
          <p:spPr>
            <a:xfrm>
              <a:off x="2895274" y="2227000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8" name="Google Shape;478;g31e250cc1e6_0_338"/>
            <p:cNvSpPr/>
            <p:nvPr/>
          </p:nvSpPr>
          <p:spPr>
            <a:xfrm>
              <a:off x="2895274" y="2557718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79" name="Google Shape;479;g31e250cc1e6_0_338"/>
            <p:cNvSpPr/>
            <p:nvPr/>
          </p:nvSpPr>
          <p:spPr>
            <a:xfrm>
              <a:off x="2895274" y="2888436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0" name="Google Shape;480;g31e250cc1e6_0_338"/>
            <p:cNvSpPr/>
            <p:nvPr/>
          </p:nvSpPr>
          <p:spPr>
            <a:xfrm>
              <a:off x="2895274" y="320970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1" name="Google Shape;481;g31e250cc1e6_0_338"/>
            <p:cNvSpPr/>
            <p:nvPr/>
          </p:nvSpPr>
          <p:spPr>
            <a:xfrm>
              <a:off x="2895274" y="353114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2" name="Google Shape;482;g31e250cc1e6_0_338"/>
            <p:cNvSpPr/>
            <p:nvPr/>
          </p:nvSpPr>
          <p:spPr>
            <a:xfrm>
              <a:off x="2895274" y="38524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3" name="Google Shape;483;g31e250cc1e6_0_338"/>
            <p:cNvSpPr/>
            <p:nvPr/>
          </p:nvSpPr>
          <p:spPr>
            <a:xfrm>
              <a:off x="2895278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4" name="Google Shape;484;g31e250cc1e6_0_338"/>
            <p:cNvSpPr/>
            <p:nvPr/>
          </p:nvSpPr>
          <p:spPr>
            <a:xfrm>
              <a:off x="2895274" y="41572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5" name="Google Shape;485;g31e250cc1e6_0_338"/>
            <p:cNvSpPr/>
            <p:nvPr/>
          </p:nvSpPr>
          <p:spPr>
            <a:xfrm>
              <a:off x="2895274" y="4482546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6" name="Google Shape;486;g31e250cc1e6_0_338"/>
            <p:cNvSpPr/>
            <p:nvPr/>
          </p:nvSpPr>
          <p:spPr>
            <a:xfrm>
              <a:off x="2895274" y="48078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7" name="Google Shape;487;g31e250cc1e6_0_338"/>
            <p:cNvSpPr/>
            <p:nvPr/>
          </p:nvSpPr>
          <p:spPr>
            <a:xfrm>
              <a:off x="2895274" y="51434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8" name="Google Shape;488;g31e250cc1e6_0_338"/>
            <p:cNvSpPr/>
            <p:nvPr/>
          </p:nvSpPr>
          <p:spPr>
            <a:xfrm>
              <a:off x="3214653" y="2227000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89" name="Google Shape;489;g31e250cc1e6_0_338"/>
            <p:cNvSpPr/>
            <p:nvPr/>
          </p:nvSpPr>
          <p:spPr>
            <a:xfrm>
              <a:off x="3214653" y="2557718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0" name="Google Shape;490;g31e250cc1e6_0_338"/>
            <p:cNvSpPr/>
            <p:nvPr/>
          </p:nvSpPr>
          <p:spPr>
            <a:xfrm>
              <a:off x="3214653" y="2888436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1" name="Google Shape;491;g31e250cc1e6_0_338"/>
            <p:cNvSpPr/>
            <p:nvPr/>
          </p:nvSpPr>
          <p:spPr>
            <a:xfrm>
              <a:off x="3214653" y="320970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2" name="Google Shape;492;g31e250cc1e6_0_338"/>
            <p:cNvSpPr/>
            <p:nvPr/>
          </p:nvSpPr>
          <p:spPr>
            <a:xfrm>
              <a:off x="3545130" y="2227000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3" name="Google Shape;493;g31e250cc1e6_0_338"/>
            <p:cNvSpPr/>
            <p:nvPr/>
          </p:nvSpPr>
          <p:spPr>
            <a:xfrm>
              <a:off x="3545130" y="2557718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4" name="Google Shape;494;g31e250cc1e6_0_338"/>
            <p:cNvSpPr/>
            <p:nvPr/>
          </p:nvSpPr>
          <p:spPr>
            <a:xfrm>
              <a:off x="3545130" y="2888436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5" name="Google Shape;495;g31e250cc1e6_0_338"/>
            <p:cNvSpPr/>
            <p:nvPr/>
          </p:nvSpPr>
          <p:spPr>
            <a:xfrm>
              <a:off x="3545130" y="320970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6" name="Google Shape;496;g31e250cc1e6_0_338"/>
            <p:cNvSpPr/>
            <p:nvPr/>
          </p:nvSpPr>
          <p:spPr>
            <a:xfrm>
              <a:off x="3875607" y="2227000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7" name="Google Shape;497;g31e250cc1e6_0_338"/>
            <p:cNvSpPr/>
            <p:nvPr/>
          </p:nvSpPr>
          <p:spPr>
            <a:xfrm>
              <a:off x="3875607" y="2557718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8" name="Google Shape;498;g31e250cc1e6_0_338"/>
            <p:cNvSpPr/>
            <p:nvPr/>
          </p:nvSpPr>
          <p:spPr>
            <a:xfrm>
              <a:off x="3875607" y="2888436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499" name="Google Shape;499;g31e250cc1e6_0_338"/>
            <p:cNvSpPr/>
            <p:nvPr/>
          </p:nvSpPr>
          <p:spPr>
            <a:xfrm>
              <a:off x="3875607" y="320970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0" name="Google Shape;500;g31e250cc1e6_0_338"/>
            <p:cNvSpPr/>
            <p:nvPr/>
          </p:nvSpPr>
          <p:spPr>
            <a:xfrm>
              <a:off x="3214653" y="353114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1" name="Google Shape;501;g31e250cc1e6_0_338"/>
            <p:cNvSpPr/>
            <p:nvPr/>
          </p:nvSpPr>
          <p:spPr>
            <a:xfrm>
              <a:off x="3214653" y="38524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2" name="Google Shape;502;g31e250cc1e6_0_338"/>
            <p:cNvSpPr/>
            <p:nvPr/>
          </p:nvSpPr>
          <p:spPr>
            <a:xfrm>
              <a:off x="3545130" y="353114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3" name="Google Shape;503;g31e250cc1e6_0_338"/>
            <p:cNvSpPr/>
            <p:nvPr/>
          </p:nvSpPr>
          <p:spPr>
            <a:xfrm>
              <a:off x="3545130" y="38524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4" name="Google Shape;504;g31e250cc1e6_0_338"/>
            <p:cNvSpPr/>
            <p:nvPr/>
          </p:nvSpPr>
          <p:spPr>
            <a:xfrm>
              <a:off x="3875607" y="3531145"/>
              <a:ext cx="330300" cy="330900"/>
            </a:xfrm>
            <a:prstGeom prst="rect">
              <a:avLst/>
            </a:prstGeom>
            <a:solidFill>
              <a:srgbClr val="00FF00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5" name="Google Shape;505;g31e250cc1e6_0_338"/>
            <p:cNvSpPr/>
            <p:nvPr/>
          </p:nvSpPr>
          <p:spPr>
            <a:xfrm>
              <a:off x="3875607" y="38524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6" name="Google Shape;506;g31e250cc1e6_0_338"/>
            <p:cNvSpPr/>
            <p:nvPr/>
          </p:nvSpPr>
          <p:spPr>
            <a:xfrm>
              <a:off x="3214658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7" name="Google Shape;507;g31e250cc1e6_0_338"/>
            <p:cNvSpPr/>
            <p:nvPr/>
          </p:nvSpPr>
          <p:spPr>
            <a:xfrm>
              <a:off x="3545135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8" name="Google Shape;508;g31e250cc1e6_0_338"/>
            <p:cNvSpPr/>
            <p:nvPr/>
          </p:nvSpPr>
          <p:spPr>
            <a:xfrm>
              <a:off x="3875611" y="2064595"/>
              <a:ext cx="330300" cy="164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12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b="1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09" name="Google Shape;509;g31e250cc1e6_0_338"/>
            <p:cNvSpPr/>
            <p:nvPr/>
          </p:nvSpPr>
          <p:spPr>
            <a:xfrm>
              <a:off x="3214653" y="41572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0" name="Google Shape;510;g31e250cc1e6_0_338"/>
            <p:cNvSpPr/>
            <p:nvPr/>
          </p:nvSpPr>
          <p:spPr>
            <a:xfrm>
              <a:off x="3545130" y="41572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1" name="Google Shape;511;g31e250cc1e6_0_338"/>
            <p:cNvSpPr/>
            <p:nvPr/>
          </p:nvSpPr>
          <p:spPr>
            <a:xfrm>
              <a:off x="3875607" y="4157214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2" name="Google Shape;512;g31e250cc1e6_0_338"/>
            <p:cNvSpPr/>
            <p:nvPr/>
          </p:nvSpPr>
          <p:spPr>
            <a:xfrm>
              <a:off x="3214653" y="4482546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3" name="Google Shape;513;g31e250cc1e6_0_338"/>
            <p:cNvSpPr/>
            <p:nvPr/>
          </p:nvSpPr>
          <p:spPr>
            <a:xfrm>
              <a:off x="3545130" y="4482546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4" name="Google Shape;514;g31e250cc1e6_0_338"/>
            <p:cNvSpPr/>
            <p:nvPr/>
          </p:nvSpPr>
          <p:spPr>
            <a:xfrm>
              <a:off x="3875607" y="4482546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5" name="Google Shape;515;g31e250cc1e6_0_338"/>
            <p:cNvSpPr/>
            <p:nvPr/>
          </p:nvSpPr>
          <p:spPr>
            <a:xfrm>
              <a:off x="3214653" y="48078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6" name="Google Shape;516;g31e250cc1e6_0_338"/>
            <p:cNvSpPr/>
            <p:nvPr/>
          </p:nvSpPr>
          <p:spPr>
            <a:xfrm>
              <a:off x="3545130" y="48078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7" name="Google Shape;517;g31e250cc1e6_0_338"/>
            <p:cNvSpPr/>
            <p:nvPr/>
          </p:nvSpPr>
          <p:spPr>
            <a:xfrm>
              <a:off x="3875607" y="48078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8" name="Google Shape;518;g31e250cc1e6_0_338"/>
            <p:cNvSpPr/>
            <p:nvPr/>
          </p:nvSpPr>
          <p:spPr>
            <a:xfrm>
              <a:off x="3214653" y="51434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19" name="Google Shape;519;g31e250cc1e6_0_338"/>
            <p:cNvSpPr/>
            <p:nvPr/>
          </p:nvSpPr>
          <p:spPr>
            <a:xfrm>
              <a:off x="3545130" y="51434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20" name="Google Shape;520;g31e250cc1e6_0_338"/>
            <p:cNvSpPr/>
            <p:nvPr/>
          </p:nvSpPr>
          <p:spPr>
            <a:xfrm>
              <a:off x="3875607" y="5143479"/>
              <a:ext cx="330300" cy="330900"/>
            </a:xfrm>
            <a:prstGeom prst="rect">
              <a:avLst/>
            </a:prstGeom>
            <a:solidFill>
              <a:srgbClr val="9900FF"/>
            </a:solidFill>
            <a:ln cap="flat" cmpd="sng" w="1905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21" name="Google Shape;521;g31e250cc1e6_0_338"/>
            <p:cNvSpPr txBox="1"/>
            <p:nvPr/>
          </p:nvSpPr>
          <p:spPr>
            <a:xfrm>
              <a:off x="1518083" y="2726824"/>
              <a:ext cx="247800" cy="61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3200">
                  <a:solidFill>
                    <a:srgbClr val="0000FF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A</a:t>
              </a:r>
              <a:endParaRPr b="1" sz="3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22" name="Google Shape;522;g31e250cc1e6_0_338"/>
            <p:cNvSpPr txBox="1"/>
            <p:nvPr/>
          </p:nvSpPr>
          <p:spPr>
            <a:xfrm>
              <a:off x="3162953" y="2726824"/>
              <a:ext cx="247800" cy="61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3200">
                  <a:solidFill>
                    <a:srgbClr val="0000FF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B</a:t>
              </a:r>
              <a:endParaRPr b="1" sz="3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23" name="Google Shape;523;g31e250cc1e6_0_338"/>
            <p:cNvSpPr txBox="1"/>
            <p:nvPr/>
          </p:nvSpPr>
          <p:spPr>
            <a:xfrm>
              <a:off x="1530596" y="4314596"/>
              <a:ext cx="247800" cy="61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3200">
                  <a:solidFill>
                    <a:srgbClr val="0000FF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</a:t>
              </a:r>
              <a:endParaRPr b="1" sz="3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24" name="Google Shape;524;g31e250cc1e6_0_338"/>
            <p:cNvSpPr txBox="1"/>
            <p:nvPr/>
          </p:nvSpPr>
          <p:spPr>
            <a:xfrm>
              <a:off x="3141621" y="4304329"/>
              <a:ext cx="247800" cy="61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ko-KR" sz="3200">
                  <a:solidFill>
                    <a:srgbClr val="0000FF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D</a:t>
              </a:r>
              <a:endParaRPr b="1" sz="3200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525" name="Google Shape;525;g31e250cc1e6_0_338"/>
            <p:cNvSpPr txBox="1"/>
            <p:nvPr/>
          </p:nvSpPr>
          <p:spPr>
            <a:xfrm>
              <a:off x="2365358" y="1648784"/>
              <a:ext cx="690900" cy="37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5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n/2</a:t>
              </a:r>
              <a:endParaRPr sz="15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cxnSp>
          <p:nvCxnSpPr>
            <p:cNvPr id="526" name="Google Shape;526;g31e250cc1e6_0_338"/>
            <p:cNvCxnSpPr/>
            <p:nvPr/>
          </p:nvCxnSpPr>
          <p:spPr>
            <a:xfrm>
              <a:off x="2568674" y="1988084"/>
              <a:ext cx="0" cy="366660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527" name="Google Shape;527;g31e250cc1e6_0_338"/>
            <p:cNvCxnSpPr/>
            <p:nvPr/>
          </p:nvCxnSpPr>
          <p:spPr>
            <a:xfrm>
              <a:off x="680664" y="3865468"/>
              <a:ext cx="3627900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1ecdea356f_0_5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3" name="Google Shape;533;g31ecdea356f_0_5"/>
          <p:cNvSpPr txBox="1"/>
          <p:nvPr/>
        </p:nvSpPr>
        <p:spPr>
          <a:xfrm>
            <a:off x="501800" y="570082"/>
            <a:ext cx="3113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(2) A영역: n/4만큼을 3으로 채운다.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4" name="Google Shape;534;g31ecdea356f_0_5"/>
          <p:cNvSpPr txBox="1"/>
          <p:nvPr/>
        </p:nvSpPr>
        <p:spPr>
          <a:xfrm>
            <a:off x="501800" y="3704241"/>
            <a:ext cx="3667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(3) A영역:n/4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의 값과 j값이 같으면 j+1 한칸 이동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5" name="Google Shape;535;g31ecdea356f_0_5"/>
          <p:cNvSpPr/>
          <p:nvPr/>
        </p:nvSpPr>
        <p:spPr>
          <a:xfrm>
            <a:off x="978756" y="11977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6" name="Google Shape;536;g31ecdea356f_0_5"/>
          <p:cNvSpPr/>
          <p:nvPr/>
        </p:nvSpPr>
        <p:spPr>
          <a:xfrm>
            <a:off x="1232746" y="11977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7" name="Google Shape;537;g31ecdea356f_0_5"/>
          <p:cNvSpPr/>
          <p:nvPr/>
        </p:nvSpPr>
        <p:spPr>
          <a:xfrm>
            <a:off x="1486736" y="11977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8" name="Google Shape;538;g31ecdea356f_0_5"/>
          <p:cNvSpPr/>
          <p:nvPr/>
        </p:nvSpPr>
        <p:spPr>
          <a:xfrm>
            <a:off x="978756" y="14517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39" name="Google Shape;539;g31ecdea356f_0_5"/>
          <p:cNvSpPr/>
          <p:nvPr/>
        </p:nvSpPr>
        <p:spPr>
          <a:xfrm>
            <a:off x="1232746" y="14517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0" name="Google Shape;540;g31ecdea356f_0_5"/>
          <p:cNvSpPr/>
          <p:nvPr/>
        </p:nvSpPr>
        <p:spPr>
          <a:xfrm>
            <a:off x="1486736" y="14517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1" name="Google Shape;541;g31ecdea356f_0_5"/>
          <p:cNvSpPr/>
          <p:nvPr/>
        </p:nvSpPr>
        <p:spPr>
          <a:xfrm>
            <a:off x="978756" y="17057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2" name="Google Shape;542;g31ecdea356f_0_5"/>
          <p:cNvSpPr/>
          <p:nvPr/>
        </p:nvSpPr>
        <p:spPr>
          <a:xfrm>
            <a:off x="1232746" y="17057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3" name="Google Shape;543;g31ecdea356f_0_5"/>
          <p:cNvSpPr/>
          <p:nvPr/>
        </p:nvSpPr>
        <p:spPr>
          <a:xfrm>
            <a:off x="1486736" y="17057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4" name="Google Shape;544;g31ecdea356f_0_5"/>
          <p:cNvSpPr/>
          <p:nvPr/>
        </p:nvSpPr>
        <p:spPr>
          <a:xfrm>
            <a:off x="724296" y="11977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5" name="Google Shape;545;g31ecdea356f_0_5"/>
          <p:cNvSpPr/>
          <p:nvPr/>
        </p:nvSpPr>
        <p:spPr>
          <a:xfrm>
            <a:off x="724296" y="14517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6" name="Google Shape;546;g31ecdea356f_0_5"/>
          <p:cNvSpPr/>
          <p:nvPr/>
        </p:nvSpPr>
        <p:spPr>
          <a:xfrm>
            <a:off x="724296" y="17057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7" name="Google Shape;547;g31ecdea356f_0_5"/>
          <p:cNvSpPr/>
          <p:nvPr/>
        </p:nvSpPr>
        <p:spPr>
          <a:xfrm>
            <a:off x="978756" y="19524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8" name="Google Shape;548;g31ecdea356f_0_5"/>
          <p:cNvSpPr/>
          <p:nvPr/>
        </p:nvSpPr>
        <p:spPr>
          <a:xfrm>
            <a:off x="1232746" y="19524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9" name="Google Shape;549;g31ecdea356f_0_5"/>
          <p:cNvSpPr/>
          <p:nvPr/>
        </p:nvSpPr>
        <p:spPr>
          <a:xfrm>
            <a:off x="1486736" y="19524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0" name="Google Shape;550;g31ecdea356f_0_5"/>
          <p:cNvSpPr/>
          <p:nvPr/>
        </p:nvSpPr>
        <p:spPr>
          <a:xfrm>
            <a:off x="724296" y="19524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1" name="Google Shape;551;g31ecdea356f_0_5"/>
          <p:cNvSpPr/>
          <p:nvPr/>
        </p:nvSpPr>
        <p:spPr>
          <a:xfrm>
            <a:off x="1740947" y="11977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2" name="Google Shape;552;g31ecdea356f_0_5"/>
          <p:cNvSpPr/>
          <p:nvPr/>
        </p:nvSpPr>
        <p:spPr>
          <a:xfrm>
            <a:off x="1740947" y="14517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3" name="Google Shape;553;g31ecdea356f_0_5"/>
          <p:cNvSpPr/>
          <p:nvPr/>
        </p:nvSpPr>
        <p:spPr>
          <a:xfrm>
            <a:off x="1740947" y="17057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4" name="Google Shape;554;g31ecdea356f_0_5"/>
          <p:cNvSpPr/>
          <p:nvPr/>
        </p:nvSpPr>
        <p:spPr>
          <a:xfrm>
            <a:off x="1740947" y="19524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5" name="Google Shape;555;g31ecdea356f_0_5"/>
          <p:cNvSpPr/>
          <p:nvPr/>
        </p:nvSpPr>
        <p:spPr>
          <a:xfrm>
            <a:off x="1995159" y="11977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6" name="Google Shape;556;g31ecdea356f_0_5"/>
          <p:cNvSpPr/>
          <p:nvPr/>
        </p:nvSpPr>
        <p:spPr>
          <a:xfrm>
            <a:off x="1995159" y="14517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7" name="Google Shape;557;g31ecdea356f_0_5"/>
          <p:cNvSpPr/>
          <p:nvPr/>
        </p:nvSpPr>
        <p:spPr>
          <a:xfrm>
            <a:off x="1995159" y="17057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8" name="Google Shape;558;g31ecdea356f_0_5"/>
          <p:cNvSpPr/>
          <p:nvPr/>
        </p:nvSpPr>
        <p:spPr>
          <a:xfrm>
            <a:off x="1995159" y="19524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59" name="Google Shape;559;g31ecdea356f_0_5"/>
          <p:cNvSpPr/>
          <p:nvPr/>
        </p:nvSpPr>
        <p:spPr>
          <a:xfrm>
            <a:off x="978756" y="21993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0" name="Google Shape;560;g31ecdea356f_0_5"/>
          <p:cNvSpPr/>
          <p:nvPr/>
        </p:nvSpPr>
        <p:spPr>
          <a:xfrm>
            <a:off x="1232746" y="21993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1" name="Google Shape;561;g31ecdea356f_0_5"/>
          <p:cNvSpPr/>
          <p:nvPr/>
        </p:nvSpPr>
        <p:spPr>
          <a:xfrm>
            <a:off x="1486736" y="21993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2" name="Google Shape;562;g31ecdea356f_0_5"/>
          <p:cNvSpPr/>
          <p:nvPr/>
        </p:nvSpPr>
        <p:spPr>
          <a:xfrm>
            <a:off x="724296" y="21993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3" name="Google Shape;563;g31ecdea356f_0_5"/>
          <p:cNvSpPr/>
          <p:nvPr/>
        </p:nvSpPr>
        <p:spPr>
          <a:xfrm>
            <a:off x="978756" y="24460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4" name="Google Shape;564;g31ecdea356f_0_5"/>
          <p:cNvSpPr/>
          <p:nvPr/>
        </p:nvSpPr>
        <p:spPr>
          <a:xfrm>
            <a:off x="1232746" y="24460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5" name="Google Shape;565;g31ecdea356f_0_5"/>
          <p:cNvSpPr/>
          <p:nvPr/>
        </p:nvSpPr>
        <p:spPr>
          <a:xfrm>
            <a:off x="1486736" y="24460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6" name="Google Shape;566;g31ecdea356f_0_5"/>
          <p:cNvSpPr/>
          <p:nvPr/>
        </p:nvSpPr>
        <p:spPr>
          <a:xfrm>
            <a:off x="724296" y="24460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7" name="Google Shape;567;g31ecdea356f_0_5"/>
          <p:cNvSpPr/>
          <p:nvPr/>
        </p:nvSpPr>
        <p:spPr>
          <a:xfrm>
            <a:off x="1740947" y="21993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8" name="Google Shape;568;g31ecdea356f_0_5"/>
          <p:cNvSpPr/>
          <p:nvPr/>
        </p:nvSpPr>
        <p:spPr>
          <a:xfrm>
            <a:off x="1740947" y="24460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69" name="Google Shape;569;g31ecdea356f_0_5"/>
          <p:cNvSpPr/>
          <p:nvPr/>
        </p:nvSpPr>
        <p:spPr>
          <a:xfrm>
            <a:off x="1995159" y="21993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0" name="Google Shape;570;g31ecdea356f_0_5"/>
          <p:cNvSpPr/>
          <p:nvPr/>
        </p:nvSpPr>
        <p:spPr>
          <a:xfrm>
            <a:off x="1995159" y="24460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1" name="Google Shape;571;g31ecdea356f_0_5"/>
          <p:cNvSpPr/>
          <p:nvPr/>
        </p:nvSpPr>
        <p:spPr>
          <a:xfrm>
            <a:off x="978760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2" name="Google Shape;572;g31ecdea356f_0_5"/>
          <p:cNvSpPr/>
          <p:nvPr/>
        </p:nvSpPr>
        <p:spPr>
          <a:xfrm>
            <a:off x="1232750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3" name="Google Shape;573;g31ecdea356f_0_5"/>
          <p:cNvSpPr/>
          <p:nvPr/>
        </p:nvSpPr>
        <p:spPr>
          <a:xfrm>
            <a:off x="1486739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4" name="Google Shape;574;g31ecdea356f_0_5"/>
          <p:cNvSpPr/>
          <p:nvPr/>
        </p:nvSpPr>
        <p:spPr>
          <a:xfrm>
            <a:off x="724300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5" name="Google Shape;575;g31ecdea356f_0_5"/>
          <p:cNvSpPr/>
          <p:nvPr/>
        </p:nvSpPr>
        <p:spPr>
          <a:xfrm>
            <a:off x="1740951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6" name="Google Shape;576;g31ecdea356f_0_5"/>
          <p:cNvSpPr/>
          <p:nvPr/>
        </p:nvSpPr>
        <p:spPr>
          <a:xfrm>
            <a:off x="1995162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7" name="Google Shape;577;g31ecdea356f_0_5"/>
          <p:cNvSpPr/>
          <p:nvPr/>
        </p:nvSpPr>
        <p:spPr>
          <a:xfrm>
            <a:off x="540854" y="1199827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8" name="Google Shape;578;g31ecdea356f_0_5"/>
          <p:cNvSpPr/>
          <p:nvPr/>
        </p:nvSpPr>
        <p:spPr>
          <a:xfrm>
            <a:off x="540854" y="1451778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79" name="Google Shape;579;g31ecdea356f_0_5"/>
          <p:cNvSpPr/>
          <p:nvPr/>
        </p:nvSpPr>
        <p:spPr>
          <a:xfrm>
            <a:off x="540854" y="170576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0" name="Google Shape;580;g31ecdea356f_0_5"/>
          <p:cNvSpPr/>
          <p:nvPr/>
        </p:nvSpPr>
        <p:spPr>
          <a:xfrm>
            <a:off x="540854" y="195249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1" name="Google Shape;581;g31ecdea356f_0_5"/>
          <p:cNvSpPr/>
          <p:nvPr/>
        </p:nvSpPr>
        <p:spPr>
          <a:xfrm>
            <a:off x="540854" y="2199356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2" name="Google Shape;582;g31ecdea356f_0_5"/>
          <p:cNvSpPr/>
          <p:nvPr/>
        </p:nvSpPr>
        <p:spPr>
          <a:xfrm>
            <a:off x="540854" y="2446087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3" name="Google Shape;583;g31ecdea356f_0_5"/>
          <p:cNvSpPr txBox="1"/>
          <p:nvPr/>
        </p:nvSpPr>
        <p:spPr>
          <a:xfrm>
            <a:off x="1154325" y="828765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4" name="Google Shape;584;g31ecdea356f_0_5"/>
          <p:cNvSpPr txBox="1"/>
          <p:nvPr/>
        </p:nvSpPr>
        <p:spPr>
          <a:xfrm>
            <a:off x="294445" y="1178634"/>
            <a:ext cx="27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5" name="Google Shape;585;g31ecdea356f_0_5"/>
          <p:cNvSpPr txBox="1"/>
          <p:nvPr/>
        </p:nvSpPr>
        <p:spPr>
          <a:xfrm>
            <a:off x="4540400" y="189082"/>
            <a:ext cx="44751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(4) B영역: n/4-1만큼을 1로 채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우고, 나머지는 2로 채운다.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lang="ko-KR" sz="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n=6일때 마지막 열 1 없음</a:t>
            </a:r>
            <a:endParaRPr b="1" sz="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n=10일때 마지막 1개열 1로 채움</a:t>
            </a:r>
            <a:endParaRPr b="1" sz="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9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n=14일때 마지막 2개열 1로 채움 …. 이런식으로 6-0, 10-1, 14-2,18-3, 22-4 → 1개열씩 증가하면서 1을 채워준다. </a:t>
            </a:r>
            <a:endParaRPr b="1" sz="9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586" name="Google Shape;586;g31ecdea356f_0_5"/>
          <p:cNvCxnSpPr/>
          <p:nvPr/>
        </p:nvCxnSpPr>
        <p:spPr>
          <a:xfrm>
            <a:off x="4057875" y="1437482"/>
            <a:ext cx="0" cy="445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7" name="Google Shape;587;g31ecdea356f_0_5"/>
          <p:cNvSpPr/>
          <p:nvPr/>
        </p:nvSpPr>
        <p:spPr>
          <a:xfrm>
            <a:off x="978756" y="26963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8" name="Google Shape;588;g31ecdea356f_0_5"/>
          <p:cNvSpPr/>
          <p:nvPr/>
        </p:nvSpPr>
        <p:spPr>
          <a:xfrm>
            <a:off x="1232746" y="26963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89" name="Google Shape;589;g31ecdea356f_0_5"/>
          <p:cNvSpPr/>
          <p:nvPr/>
        </p:nvSpPr>
        <p:spPr>
          <a:xfrm>
            <a:off x="1486736" y="26963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0" name="Google Shape;590;g31ecdea356f_0_5"/>
          <p:cNvSpPr/>
          <p:nvPr/>
        </p:nvSpPr>
        <p:spPr>
          <a:xfrm>
            <a:off x="724296" y="26963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1" name="Google Shape;591;g31ecdea356f_0_5"/>
          <p:cNvSpPr/>
          <p:nvPr/>
        </p:nvSpPr>
        <p:spPr>
          <a:xfrm>
            <a:off x="978756" y="29430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2" name="Google Shape;592;g31ecdea356f_0_5"/>
          <p:cNvSpPr/>
          <p:nvPr/>
        </p:nvSpPr>
        <p:spPr>
          <a:xfrm>
            <a:off x="1232746" y="29430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3" name="Google Shape;593;g31ecdea356f_0_5"/>
          <p:cNvSpPr/>
          <p:nvPr/>
        </p:nvSpPr>
        <p:spPr>
          <a:xfrm>
            <a:off x="1486736" y="29430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4" name="Google Shape;594;g31ecdea356f_0_5"/>
          <p:cNvSpPr/>
          <p:nvPr/>
        </p:nvSpPr>
        <p:spPr>
          <a:xfrm>
            <a:off x="724296" y="29430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5" name="Google Shape;595;g31ecdea356f_0_5"/>
          <p:cNvSpPr/>
          <p:nvPr/>
        </p:nvSpPr>
        <p:spPr>
          <a:xfrm>
            <a:off x="1740947" y="26963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6" name="Google Shape;596;g31ecdea356f_0_5"/>
          <p:cNvSpPr/>
          <p:nvPr/>
        </p:nvSpPr>
        <p:spPr>
          <a:xfrm>
            <a:off x="1740947" y="29430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7" name="Google Shape;597;g31ecdea356f_0_5"/>
          <p:cNvSpPr/>
          <p:nvPr/>
        </p:nvSpPr>
        <p:spPr>
          <a:xfrm>
            <a:off x="1995159" y="26963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8" name="Google Shape;598;g31ecdea356f_0_5"/>
          <p:cNvSpPr/>
          <p:nvPr/>
        </p:nvSpPr>
        <p:spPr>
          <a:xfrm>
            <a:off x="1995159" y="29430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99" name="Google Shape;599;g31ecdea356f_0_5"/>
          <p:cNvSpPr/>
          <p:nvPr/>
        </p:nvSpPr>
        <p:spPr>
          <a:xfrm>
            <a:off x="978756" y="31899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0" name="Google Shape;600;g31ecdea356f_0_5"/>
          <p:cNvSpPr/>
          <p:nvPr/>
        </p:nvSpPr>
        <p:spPr>
          <a:xfrm>
            <a:off x="1232746" y="31899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1" name="Google Shape;601;g31ecdea356f_0_5"/>
          <p:cNvSpPr/>
          <p:nvPr/>
        </p:nvSpPr>
        <p:spPr>
          <a:xfrm>
            <a:off x="1486736" y="31899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2" name="Google Shape;602;g31ecdea356f_0_5"/>
          <p:cNvSpPr/>
          <p:nvPr/>
        </p:nvSpPr>
        <p:spPr>
          <a:xfrm>
            <a:off x="724296" y="31899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3" name="Google Shape;603;g31ecdea356f_0_5"/>
          <p:cNvSpPr/>
          <p:nvPr/>
        </p:nvSpPr>
        <p:spPr>
          <a:xfrm>
            <a:off x="978756" y="3436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4" name="Google Shape;604;g31ecdea356f_0_5"/>
          <p:cNvSpPr/>
          <p:nvPr/>
        </p:nvSpPr>
        <p:spPr>
          <a:xfrm>
            <a:off x="1232746" y="3436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5" name="Google Shape;605;g31ecdea356f_0_5"/>
          <p:cNvSpPr/>
          <p:nvPr/>
        </p:nvSpPr>
        <p:spPr>
          <a:xfrm>
            <a:off x="1486736" y="3436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6" name="Google Shape;606;g31ecdea356f_0_5"/>
          <p:cNvSpPr/>
          <p:nvPr/>
        </p:nvSpPr>
        <p:spPr>
          <a:xfrm>
            <a:off x="724296" y="3436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7" name="Google Shape;607;g31ecdea356f_0_5"/>
          <p:cNvSpPr/>
          <p:nvPr/>
        </p:nvSpPr>
        <p:spPr>
          <a:xfrm>
            <a:off x="1740947" y="31899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8" name="Google Shape;608;g31ecdea356f_0_5"/>
          <p:cNvSpPr/>
          <p:nvPr/>
        </p:nvSpPr>
        <p:spPr>
          <a:xfrm>
            <a:off x="1740947" y="3436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09" name="Google Shape;609;g31ecdea356f_0_5"/>
          <p:cNvSpPr/>
          <p:nvPr/>
        </p:nvSpPr>
        <p:spPr>
          <a:xfrm>
            <a:off x="1995159" y="31899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0" name="Google Shape;610;g31ecdea356f_0_5"/>
          <p:cNvSpPr/>
          <p:nvPr/>
        </p:nvSpPr>
        <p:spPr>
          <a:xfrm>
            <a:off x="1995159" y="3436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1" name="Google Shape;611;g31ecdea356f_0_5"/>
          <p:cNvSpPr/>
          <p:nvPr/>
        </p:nvSpPr>
        <p:spPr>
          <a:xfrm>
            <a:off x="540854" y="269636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2" name="Google Shape;612;g31ecdea356f_0_5"/>
          <p:cNvSpPr/>
          <p:nvPr/>
        </p:nvSpPr>
        <p:spPr>
          <a:xfrm>
            <a:off x="540854" y="294309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3" name="Google Shape;613;g31ecdea356f_0_5"/>
          <p:cNvSpPr/>
          <p:nvPr/>
        </p:nvSpPr>
        <p:spPr>
          <a:xfrm>
            <a:off x="540854" y="3189956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4" name="Google Shape;614;g31ecdea356f_0_5"/>
          <p:cNvSpPr/>
          <p:nvPr/>
        </p:nvSpPr>
        <p:spPr>
          <a:xfrm>
            <a:off x="540854" y="3436687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5" name="Google Shape;615;g31ecdea356f_0_5"/>
          <p:cNvSpPr/>
          <p:nvPr/>
        </p:nvSpPr>
        <p:spPr>
          <a:xfrm>
            <a:off x="2248213" y="11977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6" name="Google Shape;616;g31ecdea356f_0_5"/>
          <p:cNvSpPr/>
          <p:nvPr/>
        </p:nvSpPr>
        <p:spPr>
          <a:xfrm>
            <a:off x="2502203" y="11977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7" name="Google Shape;617;g31ecdea356f_0_5"/>
          <p:cNvSpPr/>
          <p:nvPr/>
        </p:nvSpPr>
        <p:spPr>
          <a:xfrm>
            <a:off x="2248213" y="14517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8" name="Google Shape;618;g31ecdea356f_0_5"/>
          <p:cNvSpPr/>
          <p:nvPr/>
        </p:nvSpPr>
        <p:spPr>
          <a:xfrm>
            <a:off x="2502203" y="14517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9" name="Google Shape;619;g31ecdea356f_0_5"/>
          <p:cNvSpPr/>
          <p:nvPr/>
        </p:nvSpPr>
        <p:spPr>
          <a:xfrm>
            <a:off x="2248213" y="17057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0" name="Google Shape;620;g31ecdea356f_0_5"/>
          <p:cNvSpPr/>
          <p:nvPr/>
        </p:nvSpPr>
        <p:spPr>
          <a:xfrm>
            <a:off x="2502203" y="17057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1" name="Google Shape;621;g31ecdea356f_0_5"/>
          <p:cNvSpPr/>
          <p:nvPr/>
        </p:nvSpPr>
        <p:spPr>
          <a:xfrm>
            <a:off x="2248213" y="19524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2" name="Google Shape;622;g31ecdea356f_0_5"/>
          <p:cNvSpPr/>
          <p:nvPr/>
        </p:nvSpPr>
        <p:spPr>
          <a:xfrm>
            <a:off x="2502203" y="19524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3" name="Google Shape;623;g31ecdea356f_0_5"/>
          <p:cNvSpPr/>
          <p:nvPr/>
        </p:nvSpPr>
        <p:spPr>
          <a:xfrm>
            <a:off x="2756415" y="11977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4" name="Google Shape;624;g31ecdea356f_0_5"/>
          <p:cNvSpPr/>
          <p:nvPr/>
        </p:nvSpPr>
        <p:spPr>
          <a:xfrm>
            <a:off x="2756415" y="14517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5" name="Google Shape;625;g31ecdea356f_0_5"/>
          <p:cNvSpPr/>
          <p:nvPr/>
        </p:nvSpPr>
        <p:spPr>
          <a:xfrm>
            <a:off x="2756415" y="17057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6" name="Google Shape;626;g31ecdea356f_0_5"/>
          <p:cNvSpPr/>
          <p:nvPr/>
        </p:nvSpPr>
        <p:spPr>
          <a:xfrm>
            <a:off x="2756415" y="19524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7" name="Google Shape;627;g31ecdea356f_0_5"/>
          <p:cNvSpPr/>
          <p:nvPr/>
        </p:nvSpPr>
        <p:spPr>
          <a:xfrm>
            <a:off x="3010627" y="11977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8" name="Google Shape;628;g31ecdea356f_0_5"/>
          <p:cNvSpPr/>
          <p:nvPr/>
        </p:nvSpPr>
        <p:spPr>
          <a:xfrm>
            <a:off x="3010627" y="14517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29" name="Google Shape;629;g31ecdea356f_0_5"/>
          <p:cNvSpPr/>
          <p:nvPr/>
        </p:nvSpPr>
        <p:spPr>
          <a:xfrm>
            <a:off x="3010627" y="17057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0" name="Google Shape;630;g31ecdea356f_0_5"/>
          <p:cNvSpPr/>
          <p:nvPr/>
        </p:nvSpPr>
        <p:spPr>
          <a:xfrm>
            <a:off x="3010627" y="19524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1" name="Google Shape;631;g31ecdea356f_0_5"/>
          <p:cNvSpPr/>
          <p:nvPr/>
        </p:nvSpPr>
        <p:spPr>
          <a:xfrm>
            <a:off x="2248213" y="21993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2" name="Google Shape;632;g31ecdea356f_0_5"/>
          <p:cNvSpPr/>
          <p:nvPr/>
        </p:nvSpPr>
        <p:spPr>
          <a:xfrm>
            <a:off x="2502203" y="21993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3" name="Google Shape;633;g31ecdea356f_0_5"/>
          <p:cNvSpPr/>
          <p:nvPr/>
        </p:nvSpPr>
        <p:spPr>
          <a:xfrm>
            <a:off x="2248213" y="24460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4" name="Google Shape;634;g31ecdea356f_0_5"/>
          <p:cNvSpPr/>
          <p:nvPr/>
        </p:nvSpPr>
        <p:spPr>
          <a:xfrm>
            <a:off x="2502203" y="24460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5" name="Google Shape;635;g31ecdea356f_0_5"/>
          <p:cNvSpPr/>
          <p:nvPr/>
        </p:nvSpPr>
        <p:spPr>
          <a:xfrm>
            <a:off x="2756415" y="21993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6" name="Google Shape;636;g31ecdea356f_0_5"/>
          <p:cNvSpPr/>
          <p:nvPr/>
        </p:nvSpPr>
        <p:spPr>
          <a:xfrm>
            <a:off x="2756415" y="24460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7" name="Google Shape;637;g31ecdea356f_0_5"/>
          <p:cNvSpPr/>
          <p:nvPr/>
        </p:nvSpPr>
        <p:spPr>
          <a:xfrm>
            <a:off x="3010627" y="21993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8" name="Google Shape;638;g31ecdea356f_0_5"/>
          <p:cNvSpPr/>
          <p:nvPr/>
        </p:nvSpPr>
        <p:spPr>
          <a:xfrm>
            <a:off x="3010627" y="24460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39" name="Google Shape;639;g31ecdea356f_0_5"/>
          <p:cNvSpPr/>
          <p:nvPr/>
        </p:nvSpPr>
        <p:spPr>
          <a:xfrm>
            <a:off x="2248217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0" name="Google Shape;640;g31ecdea356f_0_5"/>
          <p:cNvSpPr/>
          <p:nvPr/>
        </p:nvSpPr>
        <p:spPr>
          <a:xfrm>
            <a:off x="2502207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1" name="Google Shape;641;g31ecdea356f_0_5"/>
          <p:cNvSpPr/>
          <p:nvPr/>
        </p:nvSpPr>
        <p:spPr>
          <a:xfrm>
            <a:off x="2756418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2" name="Google Shape;642;g31ecdea356f_0_5"/>
          <p:cNvSpPr/>
          <p:nvPr/>
        </p:nvSpPr>
        <p:spPr>
          <a:xfrm>
            <a:off x="3010630" y="10730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3" name="Google Shape;643;g31ecdea356f_0_5"/>
          <p:cNvSpPr txBox="1"/>
          <p:nvPr/>
        </p:nvSpPr>
        <p:spPr>
          <a:xfrm>
            <a:off x="3268092" y="945709"/>
            <a:ext cx="215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4" name="Google Shape;644;g31ecdea356f_0_5"/>
          <p:cNvSpPr/>
          <p:nvPr/>
        </p:nvSpPr>
        <p:spPr>
          <a:xfrm>
            <a:off x="2248213" y="26963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5" name="Google Shape;645;g31ecdea356f_0_5"/>
          <p:cNvSpPr/>
          <p:nvPr/>
        </p:nvSpPr>
        <p:spPr>
          <a:xfrm>
            <a:off x="2502203" y="26963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6" name="Google Shape;646;g31ecdea356f_0_5"/>
          <p:cNvSpPr/>
          <p:nvPr/>
        </p:nvSpPr>
        <p:spPr>
          <a:xfrm>
            <a:off x="2248213" y="29430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7" name="Google Shape;647;g31ecdea356f_0_5"/>
          <p:cNvSpPr/>
          <p:nvPr/>
        </p:nvSpPr>
        <p:spPr>
          <a:xfrm>
            <a:off x="2502203" y="29430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8" name="Google Shape;648;g31ecdea356f_0_5"/>
          <p:cNvSpPr/>
          <p:nvPr/>
        </p:nvSpPr>
        <p:spPr>
          <a:xfrm>
            <a:off x="2756415" y="26963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49" name="Google Shape;649;g31ecdea356f_0_5"/>
          <p:cNvSpPr/>
          <p:nvPr/>
        </p:nvSpPr>
        <p:spPr>
          <a:xfrm>
            <a:off x="2756415" y="29430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0" name="Google Shape;650;g31ecdea356f_0_5"/>
          <p:cNvSpPr/>
          <p:nvPr/>
        </p:nvSpPr>
        <p:spPr>
          <a:xfrm>
            <a:off x="3010627" y="26963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1" name="Google Shape;651;g31ecdea356f_0_5"/>
          <p:cNvSpPr/>
          <p:nvPr/>
        </p:nvSpPr>
        <p:spPr>
          <a:xfrm>
            <a:off x="3010627" y="29430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2" name="Google Shape;652;g31ecdea356f_0_5"/>
          <p:cNvSpPr/>
          <p:nvPr/>
        </p:nvSpPr>
        <p:spPr>
          <a:xfrm>
            <a:off x="2248213" y="31899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3" name="Google Shape;653;g31ecdea356f_0_5"/>
          <p:cNvSpPr/>
          <p:nvPr/>
        </p:nvSpPr>
        <p:spPr>
          <a:xfrm>
            <a:off x="2502203" y="31899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4" name="Google Shape;654;g31ecdea356f_0_5"/>
          <p:cNvSpPr/>
          <p:nvPr/>
        </p:nvSpPr>
        <p:spPr>
          <a:xfrm>
            <a:off x="2248213" y="3436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5" name="Google Shape;655;g31ecdea356f_0_5"/>
          <p:cNvSpPr/>
          <p:nvPr/>
        </p:nvSpPr>
        <p:spPr>
          <a:xfrm>
            <a:off x="2502203" y="3436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6" name="Google Shape;656;g31ecdea356f_0_5"/>
          <p:cNvSpPr/>
          <p:nvPr/>
        </p:nvSpPr>
        <p:spPr>
          <a:xfrm>
            <a:off x="2756415" y="31899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7" name="Google Shape;657;g31ecdea356f_0_5"/>
          <p:cNvSpPr/>
          <p:nvPr/>
        </p:nvSpPr>
        <p:spPr>
          <a:xfrm>
            <a:off x="2756415" y="3436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8" name="Google Shape;658;g31ecdea356f_0_5"/>
          <p:cNvSpPr/>
          <p:nvPr/>
        </p:nvSpPr>
        <p:spPr>
          <a:xfrm>
            <a:off x="3010627" y="31899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59" name="Google Shape;659;g31ecdea356f_0_5"/>
          <p:cNvSpPr/>
          <p:nvPr/>
        </p:nvSpPr>
        <p:spPr>
          <a:xfrm>
            <a:off x="3010627" y="3436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0" name="Google Shape;660;g31ecdea356f_0_5"/>
          <p:cNvSpPr/>
          <p:nvPr/>
        </p:nvSpPr>
        <p:spPr>
          <a:xfrm>
            <a:off x="97875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1" name="Google Shape;661;g31ecdea356f_0_5"/>
          <p:cNvSpPr/>
          <p:nvPr/>
        </p:nvSpPr>
        <p:spPr>
          <a:xfrm>
            <a:off x="123274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2" name="Google Shape;662;g31ecdea356f_0_5"/>
          <p:cNvSpPr/>
          <p:nvPr/>
        </p:nvSpPr>
        <p:spPr>
          <a:xfrm>
            <a:off x="148673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3" name="Google Shape;663;g31ecdea356f_0_5"/>
          <p:cNvSpPr/>
          <p:nvPr/>
        </p:nvSpPr>
        <p:spPr>
          <a:xfrm>
            <a:off x="97875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4" name="Google Shape;664;g31ecdea356f_0_5"/>
          <p:cNvSpPr/>
          <p:nvPr/>
        </p:nvSpPr>
        <p:spPr>
          <a:xfrm>
            <a:off x="123274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5" name="Google Shape;665;g31ecdea356f_0_5"/>
          <p:cNvSpPr/>
          <p:nvPr/>
        </p:nvSpPr>
        <p:spPr>
          <a:xfrm>
            <a:off x="148673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6" name="Google Shape;666;g31ecdea356f_0_5"/>
          <p:cNvSpPr/>
          <p:nvPr/>
        </p:nvSpPr>
        <p:spPr>
          <a:xfrm>
            <a:off x="97875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7" name="Google Shape;667;g31ecdea356f_0_5"/>
          <p:cNvSpPr/>
          <p:nvPr/>
        </p:nvSpPr>
        <p:spPr>
          <a:xfrm>
            <a:off x="123274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8" name="Google Shape;668;g31ecdea356f_0_5"/>
          <p:cNvSpPr/>
          <p:nvPr/>
        </p:nvSpPr>
        <p:spPr>
          <a:xfrm>
            <a:off x="148673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9" name="Google Shape;669;g31ecdea356f_0_5"/>
          <p:cNvSpPr/>
          <p:nvPr/>
        </p:nvSpPr>
        <p:spPr>
          <a:xfrm>
            <a:off x="72429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0" name="Google Shape;670;g31ecdea356f_0_5"/>
          <p:cNvSpPr/>
          <p:nvPr/>
        </p:nvSpPr>
        <p:spPr>
          <a:xfrm>
            <a:off x="72429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1" name="Google Shape;671;g31ecdea356f_0_5"/>
          <p:cNvSpPr/>
          <p:nvPr/>
        </p:nvSpPr>
        <p:spPr>
          <a:xfrm>
            <a:off x="72429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2" name="Google Shape;672;g31ecdea356f_0_5"/>
          <p:cNvSpPr/>
          <p:nvPr/>
        </p:nvSpPr>
        <p:spPr>
          <a:xfrm>
            <a:off x="97875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3" name="Google Shape;673;g31ecdea356f_0_5"/>
          <p:cNvSpPr/>
          <p:nvPr/>
        </p:nvSpPr>
        <p:spPr>
          <a:xfrm>
            <a:off x="123274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4" name="Google Shape;674;g31ecdea356f_0_5"/>
          <p:cNvSpPr/>
          <p:nvPr/>
        </p:nvSpPr>
        <p:spPr>
          <a:xfrm>
            <a:off x="148673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5" name="Google Shape;675;g31ecdea356f_0_5"/>
          <p:cNvSpPr/>
          <p:nvPr/>
        </p:nvSpPr>
        <p:spPr>
          <a:xfrm>
            <a:off x="72429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6" name="Google Shape;676;g31ecdea356f_0_5"/>
          <p:cNvSpPr/>
          <p:nvPr/>
        </p:nvSpPr>
        <p:spPr>
          <a:xfrm>
            <a:off x="1740947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7" name="Google Shape;677;g31ecdea356f_0_5"/>
          <p:cNvSpPr/>
          <p:nvPr/>
        </p:nvSpPr>
        <p:spPr>
          <a:xfrm>
            <a:off x="1740947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8" name="Google Shape;678;g31ecdea356f_0_5"/>
          <p:cNvSpPr/>
          <p:nvPr/>
        </p:nvSpPr>
        <p:spPr>
          <a:xfrm>
            <a:off x="1740947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79" name="Google Shape;679;g31ecdea356f_0_5"/>
          <p:cNvSpPr/>
          <p:nvPr/>
        </p:nvSpPr>
        <p:spPr>
          <a:xfrm>
            <a:off x="1740947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0" name="Google Shape;680;g31ecdea356f_0_5"/>
          <p:cNvSpPr/>
          <p:nvPr/>
        </p:nvSpPr>
        <p:spPr>
          <a:xfrm>
            <a:off x="1995159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1" name="Google Shape;681;g31ecdea356f_0_5"/>
          <p:cNvSpPr/>
          <p:nvPr/>
        </p:nvSpPr>
        <p:spPr>
          <a:xfrm>
            <a:off x="1995159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2" name="Google Shape;682;g31ecdea356f_0_5"/>
          <p:cNvSpPr/>
          <p:nvPr/>
        </p:nvSpPr>
        <p:spPr>
          <a:xfrm>
            <a:off x="1995159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3" name="Google Shape;683;g31ecdea356f_0_5"/>
          <p:cNvSpPr/>
          <p:nvPr/>
        </p:nvSpPr>
        <p:spPr>
          <a:xfrm>
            <a:off x="1995159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4" name="Google Shape;684;g31ecdea356f_0_5"/>
          <p:cNvSpPr/>
          <p:nvPr/>
        </p:nvSpPr>
        <p:spPr>
          <a:xfrm>
            <a:off x="97875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5" name="Google Shape;685;g31ecdea356f_0_5"/>
          <p:cNvSpPr/>
          <p:nvPr/>
        </p:nvSpPr>
        <p:spPr>
          <a:xfrm>
            <a:off x="123274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6" name="Google Shape;686;g31ecdea356f_0_5"/>
          <p:cNvSpPr/>
          <p:nvPr/>
        </p:nvSpPr>
        <p:spPr>
          <a:xfrm>
            <a:off x="148673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7" name="Google Shape;687;g31ecdea356f_0_5"/>
          <p:cNvSpPr/>
          <p:nvPr/>
        </p:nvSpPr>
        <p:spPr>
          <a:xfrm>
            <a:off x="72429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8" name="Google Shape;688;g31ecdea356f_0_5"/>
          <p:cNvSpPr/>
          <p:nvPr/>
        </p:nvSpPr>
        <p:spPr>
          <a:xfrm>
            <a:off x="97875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89" name="Google Shape;689;g31ecdea356f_0_5"/>
          <p:cNvSpPr/>
          <p:nvPr/>
        </p:nvSpPr>
        <p:spPr>
          <a:xfrm>
            <a:off x="123274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0" name="Google Shape;690;g31ecdea356f_0_5"/>
          <p:cNvSpPr/>
          <p:nvPr/>
        </p:nvSpPr>
        <p:spPr>
          <a:xfrm>
            <a:off x="148673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1" name="Google Shape;691;g31ecdea356f_0_5"/>
          <p:cNvSpPr/>
          <p:nvPr/>
        </p:nvSpPr>
        <p:spPr>
          <a:xfrm>
            <a:off x="72429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2" name="Google Shape;692;g31ecdea356f_0_5"/>
          <p:cNvSpPr/>
          <p:nvPr/>
        </p:nvSpPr>
        <p:spPr>
          <a:xfrm>
            <a:off x="1740947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3" name="Google Shape;693;g31ecdea356f_0_5"/>
          <p:cNvSpPr/>
          <p:nvPr/>
        </p:nvSpPr>
        <p:spPr>
          <a:xfrm>
            <a:off x="1740947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4" name="Google Shape;694;g31ecdea356f_0_5"/>
          <p:cNvSpPr/>
          <p:nvPr/>
        </p:nvSpPr>
        <p:spPr>
          <a:xfrm>
            <a:off x="1995159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5" name="Google Shape;695;g31ecdea356f_0_5"/>
          <p:cNvSpPr/>
          <p:nvPr/>
        </p:nvSpPr>
        <p:spPr>
          <a:xfrm>
            <a:off x="1995159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6" name="Google Shape;696;g31ecdea356f_0_5"/>
          <p:cNvSpPr/>
          <p:nvPr/>
        </p:nvSpPr>
        <p:spPr>
          <a:xfrm>
            <a:off x="97876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7" name="Google Shape;697;g31ecdea356f_0_5"/>
          <p:cNvSpPr/>
          <p:nvPr/>
        </p:nvSpPr>
        <p:spPr>
          <a:xfrm>
            <a:off x="123275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8" name="Google Shape;698;g31ecdea356f_0_5"/>
          <p:cNvSpPr/>
          <p:nvPr/>
        </p:nvSpPr>
        <p:spPr>
          <a:xfrm>
            <a:off x="1486739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99" name="Google Shape;699;g31ecdea356f_0_5"/>
          <p:cNvSpPr/>
          <p:nvPr/>
        </p:nvSpPr>
        <p:spPr>
          <a:xfrm>
            <a:off x="72430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0" name="Google Shape;700;g31ecdea356f_0_5"/>
          <p:cNvSpPr/>
          <p:nvPr/>
        </p:nvSpPr>
        <p:spPr>
          <a:xfrm>
            <a:off x="1740951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1" name="Google Shape;701;g31ecdea356f_0_5"/>
          <p:cNvSpPr/>
          <p:nvPr/>
        </p:nvSpPr>
        <p:spPr>
          <a:xfrm>
            <a:off x="1995162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2" name="Google Shape;702;g31ecdea356f_0_5"/>
          <p:cNvSpPr/>
          <p:nvPr/>
        </p:nvSpPr>
        <p:spPr>
          <a:xfrm>
            <a:off x="540854" y="430016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3" name="Google Shape;703;g31ecdea356f_0_5"/>
          <p:cNvSpPr/>
          <p:nvPr/>
        </p:nvSpPr>
        <p:spPr>
          <a:xfrm>
            <a:off x="540854" y="4552113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4" name="Google Shape;704;g31ecdea356f_0_5"/>
          <p:cNvSpPr/>
          <p:nvPr/>
        </p:nvSpPr>
        <p:spPr>
          <a:xfrm>
            <a:off x="540854" y="480610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5" name="Google Shape;705;g31ecdea356f_0_5"/>
          <p:cNvSpPr/>
          <p:nvPr/>
        </p:nvSpPr>
        <p:spPr>
          <a:xfrm>
            <a:off x="540854" y="505283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6" name="Google Shape;706;g31ecdea356f_0_5"/>
          <p:cNvSpPr/>
          <p:nvPr/>
        </p:nvSpPr>
        <p:spPr>
          <a:xfrm>
            <a:off x="540854" y="529969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7" name="Google Shape;707;g31ecdea356f_0_5"/>
          <p:cNvSpPr/>
          <p:nvPr/>
        </p:nvSpPr>
        <p:spPr>
          <a:xfrm>
            <a:off x="540854" y="554642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8" name="Google Shape;708;g31ecdea356f_0_5"/>
          <p:cNvSpPr txBox="1"/>
          <p:nvPr/>
        </p:nvSpPr>
        <p:spPr>
          <a:xfrm>
            <a:off x="1154325" y="39291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09" name="Google Shape;709;g31ecdea356f_0_5"/>
          <p:cNvSpPr txBox="1"/>
          <p:nvPr/>
        </p:nvSpPr>
        <p:spPr>
          <a:xfrm>
            <a:off x="294445" y="4278969"/>
            <a:ext cx="27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0" name="Google Shape;710;g31ecdea356f_0_5"/>
          <p:cNvSpPr/>
          <p:nvPr/>
        </p:nvSpPr>
        <p:spPr>
          <a:xfrm>
            <a:off x="97875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1" name="Google Shape;711;g31ecdea356f_0_5"/>
          <p:cNvSpPr/>
          <p:nvPr/>
        </p:nvSpPr>
        <p:spPr>
          <a:xfrm>
            <a:off x="123274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2" name="Google Shape;712;g31ecdea356f_0_5"/>
          <p:cNvSpPr/>
          <p:nvPr/>
        </p:nvSpPr>
        <p:spPr>
          <a:xfrm>
            <a:off x="148673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3" name="Google Shape;713;g31ecdea356f_0_5"/>
          <p:cNvSpPr/>
          <p:nvPr/>
        </p:nvSpPr>
        <p:spPr>
          <a:xfrm>
            <a:off x="72429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4" name="Google Shape;714;g31ecdea356f_0_5"/>
          <p:cNvSpPr/>
          <p:nvPr/>
        </p:nvSpPr>
        <p:spPr>
          <a:xfrm>
            <a:off x="97875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5" name="Google Shape;715;g31ecdea356f_0_5"/>
          <p:cNvSpPr/>
          <p:nvPr/>
        </p:nvSpPr>
        <p:spPr>
          <a:xfrm>
            <a:off x="123274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6" name="Google Shape;716;g31ecdea356f_0_5"/>
          <p:cNvSpPr/>
          <p:nvPr/>
        </p:nvSpPr>
        <p:spPr>
          <a:xfrm>
            <a:off x="148673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7" name="Google Shape;717;g31ecdea356f_0_5"/>
          <p:cNvSpPr/>
          <p:nvPr/>
        </p:nvSpPr>
        <p:spPr>
          <a:xfrm>
            <a:off x="72429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8" name="Google Shape;718;g31ecdea356f_0_5"/>
          <p:cNvSpPr/>
          <p:nvPr/>
        </p:nvSpPr>
        <p:spPr>
          <a:xfrm>
            <a:off x="1740947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19" name="Google Shape;719;g31ecdea356f_0_5"/>
          <p:cNvSpPr/>
          <p:nvPr/>
        </p:nvSpPr>
        <p:spPr>
          <a:xfrm>
            <a:off x="1740947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0" name="Google Shape;720;g31ecdea356f_0_5"/>
          <p:cNvSpPr/>
          <p:nvPr/>
        </p:nvSpPr>
        <p:spPr>
          <a:xfrm>
            <a:off x="1995159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1" name="Google Shape;721;g31ecdea356f_0_5"/>
          <p:cNvSpPr/>
          <p:nvPr/>
        </p:nvSpPr>
        <p:spPr>
          <a:xfrm>
            <a:off x="1995159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2" name="Google Shape;722;g31ecdea356f_0_5"/>
          <p:cNvSpPr/>
          <p:nvPr/>
        </p:nvSpPr>
        <p:spPr>
          <a:xfrm>
            <a:off x="97875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3" name="Google Shape;723;g31ecdea356f_0_5"/>
          <p:cNvSpPr/>
          <p:nvPr/>
        </p:nvSpPr>
        <p:spPr>
          <a:xfrm>
            <a:off x="123274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4" name="Google Shape;724;g31ecdea356f_0_5"/>
          <p:cNvSpPr/>
          <p:nvPr/>
        </p:nvSpPr>
        <p:spPr>
          <a:xfrm>
            <a:off x="148673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5" name="Google Shape;725;g31ecdea356f_0_5"/>
          <p:cNvSpPr/>
          <p:nvPr/>
        </p:nvSpPr>
        <p:spPr>
          <a:xfrm>
            <a:off x="72429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6" name="Google Shape;726;g31ecdea356f_0_5"/>
          <p:cNvSpPr/>
          <p:nvPr/>
        </p:nvSpPr>
        <p:spPr>
          <a:xfrm>
            <a:off x="97875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7" name="Google Shape;727;g31ecdea356f_0_5"/>
          <p:cNvSpPr/>
          <p:nvPr/>
        </p:nvSpPr>
        <p:spPr>
          <a:xfrm>
            <a:off x="123274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8" name="Google Shape;728;g31ecdea356f_0_5"/>
          <p:cNvSpPr/>
          <p:nvPr/>
        </p:nvSpPr>
        <p:spPr>
          <a:xfrm>
            <a:off x="148673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29" name="Google Shape;729;g31ecdea356f_0_5"/>
          <p:cNvSpPr/>
          <p:nvPr/>
        </p:nvSpPr>
        <p:spPr>
          <a:xfrm>
            <a:off x="72429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0" name="Google Shape;730;g31ecdea356f_0_5"/>
          <p:cNvSpPr/>
          <p:nvPr/>
        </p:nvSpPr>
        <p:spPr>
          <a:xfrm>
            <a:off x="1740947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1" name="Google Shape;731;g31ecdea356f_0_5"/>
          <p:cNvSpPr/>
          <p:nvPr/>
        </p:nvSpPr>
        <p:spPr>
          <a:xfrm>
            <a:off x="1740947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2" name="Google Shape;732;g31ecdea356f_0_5"/>
          <p:cNvSpPr/>
          <p:nvPr/>
        </p:nvSpPr>
        <p:spPr>
          <a:xfrm>
            <a:off x="1995159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3" name="Google Shape;733;g31ecdea356f_0_5"/>
          <p:cNvSpPr/>
          <p:nvPr/>
        </p:nvSpPr>
        <p:spPr>
          <a:xfrm>
            <a:off x="1995159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4" name="Google Shape;734;g31ecdea356f_0_5"/>
          <p:cNvSpPr/>
          <p:nvPr/>
        </p:nvSpPr>
        <p:spPr>
          <a:xfrm>
            <a:off x="540854" y="579670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5" name="Google Shape;735;g31ecdea356f_0_5"/>
          <p:cNvSpPr/>
          <p:nvPr/>
        </p:nvSpPr>
        <p:spPr>
          <a:xfrm>
            <a:off x="540854" y="604343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6" name="Google Shape;736;g31ecdea356f_0_5"/>
          <p:cNvSpPr/>
          <p:nvPr/>
        </p:nvSpPr>
        <p:spPr>
          <a:xfrm>
            <a:off x="540854" y="629029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7" name="Google Shape;737;g31ecdea356f_0_5"/>
          <p:cNvSpPr/>
          <p:nvPr/>
        </p:nvSpPr>
        <p:spPr>
          <a:xfrm>
            <a:off x="540854" y="653702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8" name="Google Shape;738;g31ecdea356f_0_5"/>
          <p:cNvSpPr/>
          <p:nvPr/>
        </p:nvSpPr>
        <p:spPr>
          <a:xfrm>
            <a:off x="2248213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9" name="Google Shape;739;g31ecdea356f_0_5"/>
          <p:cNvSpPr/>
          <p:nvPr/>
        </p:nvSpPr>
        <p:spPr>
          <a:xfrm>
            <a:off x="2502203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0" name="Google Shape;740;g31ecdea356f_0_5"/>
          <p:cNvSpPr/>
          <p:nvPr/>
        </p:nvSpPr>
        <p:spPr>
          <a:xfrm>
            <a:off x="2248213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1" name="Google Shape;741;g31ecdea356f_0_5"/>
          <p:cNvSpPr/>
          <p:nvPr/>
        </p:nvSpPr>
        <p:spPr>
          <a:xfrm>
            <a:off x="2502203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2" name="Google Shape;742;g31ecdea356f_0_5"/>
          <p:cNvSpPr/>
          <p:nvPr/>
        </p:nvSpPr>
        <p:spPr>
          <a:xfrm>
            <a:off x="2248213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3" name="Google Shape;743;g31ecdea356f_0_5"/>
          <p:cNvSpPr/>
          <p:nvPr/>
        </p:nvSpPr>
        <p:spPr>
          <a:xfrm>
            <a:off x="2502203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4" name="Google Shape;744;g31ecdea356f_0_5"/>
          <p:cNvSpPr/>
          <p:nvPr/>
        </p:nvSpPr>
        <p:spPr>
          <a:xfrm>
            <a:off x="2248213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5" name="Google Shape;745;g31ecdea356f_0_5"/>
          <p:cNvSpPr/>
          <p:nvPr/>
        </p:nvSpPr>
        <p:spPr>
          <a:xfrm>
            <a:off x="2502203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6" name="Google Shape;746;g31ecdea356f_0_5"/>
          <p:cNvSpPr/>
          <p:nvPr/>
        </p:nvSpPr>
        <p:spPr>
          <a:xfrm>
            <a:off x="2756415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7" name="Google Shape;747;g31ecdea356f_0_5"/>
          <p:cNvSpPr/>
          <p:nvPr/>
        </p:nvSpPr>
        <p:spPr>
          <a:xfrm>
            <a:off x="2756415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8" name="Google Shape;748;g31ecdea356f_0_5"/>
          <p:cNvSpPr/>
          <p:nvPr/>
        </p:nvSpPr>
        <p:spPr>
          <a:xfrm>
            <a:off x="2756415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49" name="Google Shape;749;g31ecdea356f_0_5"/>
          <p:cNvSpPr/>
          <p:nvPr/>
        </p:nvSpPr>
        <p:spPr>
          <a:xfrm>
            <a:off x="2756415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0" name="Google Shape;750;g31ecdea356f_0_5"/>
          <p:cNvSpPr/>
          <p:nvPr/>
        </p:nvSpPr>
        <p:spPr>
          <a:xfrm>
            <a:off x="3010627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1" name="Google Shape;751;g31ecdea356f_0_5"/>
          <p:cNvSpPr/>
          <p:nvPr/>
        </p:nvSpPr>
        <p:spPr>
          <a:xfrm>
            <a:off x="3010627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2" name="Google Shape;752;g31ecdea356f_0_5"/>
          <p:cNvSpPr/>
          <p:nvPr/>
        </p:nvSpPr>
        <p:spPr>
          <a:xfrm>
            <a:off x="3010627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3" name="Google Shape;753;g31ecdea356f_0_5"/>
          <p:cNvSpPr/>
          <p:nvPr/>
        </p:nvSpPr>
        <p:spPr>
          <a:xfrm>
            <a:off x="3010627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4" name="Google Shape;754;g31ecdea356f_0_5"/>
          <p:cNvSpPr/>
          <p:nvPr/>
        </p:nvSpPr>
        <p:spPr>
          <a:xfrm>
            <a:off x="2248213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5" name="Google Shape;755;g31ecdea356f_0_5"/>
          <p:cNvSpPr/>
          <p:nvPr/>
        </p:nvSpPr>
        <p:spPr>
          <a:xfrm>
            <a:off x="2502203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6" name="Google Shape;756;g31ecdea356f_0_5"/>
          <p:cNvSpPr/>
          <p:nvPr/>
        </p:nvSpPr>
        <p:spPr>
          <a:xfrm>
            <a:off x="2248213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7" name="Google Shape;757;g31ecdea356f_0_5"/>
          <p:cNvSpPr/>
          <p:nvPr/>
        </p:nvSpPr>
        <p:spPr>
          <a:xfrm>
            <a:off x="2502203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8" name="Google Shape;758;g31ecdea356f_0_5"/>
          <p:cNvSpPr/>
          <p:nvPr/>
        </p:nvSpPr>
        <p:spPr>
          <a:xfrm>
            <a:off x="2756415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59" name="Google Shape;759;g31ecdea356f_0_5"/>
          <p:cNvSpPr/>
          <p:nvPr/>
        </p:nvSpPr>
        <p:spPr>
          <a:xfrm>
            <a:off x="2756415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0" name="Google Shape;760;g31ecdea356f_0_5"/>
          <p:cNvSpPr/>
          <p:nvPr/>
        </p:nvSpPr>
        <p:spPr>
          <a:xfrm>
            <a:off x="3010627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1" name="Google Shape;761;g31ecdea356f_0_5"/>
          <p:cNvSpPr/>
          <p:nvPr/>
        </p:nvSpPr>
        <p:spPr>
          <a:xfrm>
            <a:off x="3010627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2" name="Google Shape;762;g31ecdea356f_0_5"/>
          <p:cNvSpPr/>
          <p:nvPr/>
        </p:nvSpPr>
        <p:spPr>
          <a:xfrm>
            <a:off x="2248217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3" name="Google Shape;763;g31ecdea356f_0_5"/>
          <p:cNvSpPr/>
          <p:nvPr/>
        </p:nvSpPr>
        <p:spPr>
          <a:xfrm>
            <a:off x="2502207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4" name="Google Shape;764;g31ecdea356f_0_5"/>
          <p:cNvSpPr/>
          <p:nvPr/>
        </p:nvSpPr>
        <p:spPr>
          <a:xfrm>
            <a:off x="2756418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5" name="Google Shape;765;g31ecdea356f_0_5"/>
          <p:cNvSpPr/>
          <p:nvPr/>
        </p:nvSpPr>
        <p:spPr>
          <a:xfrm>
            <a:off x="301063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6" name="Google Shape;766;g31ecdea356f_0_5"/>
          <p:cNvSpPr txBox="1"/>
          <p:nvPr/>
        </p:nvSpPr>
        <p:spPr>
          <a:xfrm>
            <a:off x="3268092" y="4046044"/>
            <a:ext cx="215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7" name="Google Shape;767;g31ecdea356f_0_5"/>
          <p:cNvSpPr/>
          <p:nvPr/>
        </p:nvSpPr>
        <p:spPr>
          <a:xfrm>
            <a:off x="2248213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8" name="Google Shape;768;g31ecdea356f_0_5"/>
          <p:cNvSpPr/>
          <p:nvPr/>
        </p:nvSpPr>
        <p:spPr>
          <a:xfrm>
            <a:off x="2502203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69" name="Google Shape;769;g31ecdea356f_0_5"/>
          <p:cNvSpPr/>
          <p:nvPr/>
        </p:nvSpPr>
        <p:spPr>
          <a:xfrm>
            <a:off x="2248213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0" name="Google Shape;770;g31ecdea356f_0_5"/>
          <p:cNvSpPr/>
          <p:nvPr/>
        </p:nvSpPr>
        <p:spPr>
          <a:xfrm>
            <a:off x="2502203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1" name="Google Shape;771;g31ecdea356f_0_5"/>
          <p:cNvSpPr/>
          <p:nvPr/>
        </p:nvSpPr>
        <p:spPr>
          <a:xfrm>
            <a:off x="2756415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2" name="Google Shape;772;g31ecdea356f_0_5"/>
          <p:cNvSpPr/>
          <p:nvPr/>
        </p:nvSpPr>
        <p:spPr>
          <a:xfrm>
            <a:off x="2756415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3" name="Google Shape;773;g31ecdea356f_0_5"/>
          <p:cNvSpPr/>
          <p:nvPr/>
        </p:nvSpPr>
        <p:spPr>
          <a:xfrm>
            <a:off x="3010627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4" name="Google Shape;774;g31ecdea356f_0_5"/>
          <p:cNvSpPr/>
          <p:nvPr/>
        </p:nvSpPr>
        <p:spPr>
          <a:xfrm>
            <a:off x="3010627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5" name="Google Shape;775;g31ecdea356f_0_5"/>
          <p:cNvSpPr/>
          <p:nvPr/>
        </p:nvSpPr>
        <p:spPr>
          <a:xfrm>
            <a:off x="2248213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6" name="Google Shape;776;g31ecdea356f_0_5"/>
          <p:cNvSpPr/>
          <p:nvPr/>
        </p:nvSpPr>
        <p:spPr>
          <a:xfrm>
            <a:off x="2502203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7" name="Google Shape;777;g31ecdea356f_0_5"/>
          <p:cNvSpPr/>
          <p:nvPr/>
        </p:nvSpPr>
        <p:spPr>
          <a:xfrm>
            <a:off x="2248213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8" name="Google Shape;778;g31ecdea356f_0_5"/>
          <p:cNvSpPr/>
          <p:nvPr/>
        </p:nvSpPr>
        <p:spPr>
          <a:xfrm>
            <a:off x="2502203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79" name="Google Shape;779;g31ecdea356f_0_5"/>
          <p:cNvSpPr/>
          <p:nvPr/>
        </p:nvSpPr>
        <p:spPr>
          <a:xfrm>
            <a:off x="2756415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0" name="Google Shape;780;g31ecdea356f_0_5"/>
          <p:cNvSpPr/>
          <p:nvPr/>
        </p:nvSpPr>
        <p:spPr>
          <a:xfrm>
            <a:off x="2756415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1" name="Google Shape;781;g31ecdea356f_0_5"/>
          <p:cNvSpPr/>
          <p:nvPr/>
        </p:nvSpPr>
        <p:spPr>
          <a:xfrm>
            <a:off x="3010627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2" name="Google Shape;782;g31ecdea356f_0_5"/>
          <p:cNvSpPr/>
          <p:nvPr/>
        </p:nvSpPr>
        <p:spPr>
          <a:xfrm>
            <a:off x="3010627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3" name="Google Shape;783;g31ecdea356f_0_5"/>
          <p:cNvSpPr txBox="1"/>
          <p:nvPr/>
        </p:nvSpPr>
        <p:spPr>
          <a:xfrm>
            <a:off x="1772594" y="39291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784" name="Google Shape;784;g31ecdea356f_0_5"/>
          <p:cNvCxnSpPr/>
          <p:nvPr/>
        </p:nvCxnSpPr>
        <p:spPr>
          <a:xfrm>
            <a:off x="1986813" y="1012362"/>
            <a:ext cx="0" cy="2746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785" name="Google Shape;785;g31ecdea356f_0_5"/>
          <p:cNvCxnSpPr/>
          <p:nvPr/>
        </p:nvCxnSpPr>
        <p:spPr>
          <a:xfrm>
            <a:off x="434036" y="2446087"/>
            <a:ext cx="29877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786" name="Google Shape;786;g31ecdea356f_0_5"/>
          <p:cNvSpPr txBox="1"/>
          <p:nvPr/>
        </p:nvSpPr>
        <p:spPr>
          <a:xfrm>
            <a:off x="1772594" y="828765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7" name="Google Shape;787;g31ecdea356f_0_5"/>
          <p:cNvSpPr txBox="1"/>
          <p:nvPr/>
        </p:nvSpPr>
        <p:spPr>
          <a:xfrm>
            <a:off x="209033" y="47673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8" name="Google Shape;788;g31ecdea356f_0_5"/>
          <p:cNvSpPr/>
          <p:nvPr/>
        </p:nvSpPr>
        <p:spPr>
          <a:xfrm>
            <a:off x="5093556" y="14263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89" name="Google Shape;789;g31ecdea356f_0_5"/>
          <p:cNvSpPr/>
          <p:nvPr/>
        </p:nvSpPr>
        <p:spPr>
          <a:xfrm>
            <a:off x="5347546" y="14263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0" name="Google Shape;790;g31ecdea356f_0_5"/>
          <p:cNvSpPr/>
          <p:nvPr/>
        </p:nvSpPr>
        <p:spPr>
          <a:xfrm>
            <a:off x="5601536" y="14263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1" name="Google Shape;791;g31ecdea356f_0_5"/>
          <p:cNvSpPr/>
          <p:nvPr/>
        </p:nvSpPr>
        <p:spPr>
          <a:xfrm>
            <a:off x="5093556" y="16803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2" name="Google Shape;792;g31ecdea356f_0_5"/>
          <p:cNvSpPr/>
          <p:nvPr/>
        </p:nvSpPr>
        <p:spPr>
          <a:xfrm>
            <a:off x="5347546" y="16803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3" name="Google Shape;793;g31ecdea356f_0_5"/>
          <p:cNvSpPr/>
          <p:nvPr/>
        </p:nvSpPr>
        <p:spPr>
          <a:xfrm>
            <a:off x="5601536" y="16803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4" name="Google Shape;794;g31ecdea356f_0_5"/>
          <p:cNvSpPr/>
          <p:nvPr/>
        </p:nvSpPr>
        <p:spPr>
          <a:xfrm>
            <a:off x="5093556" y="19343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5" name="Google Shape;795;g31ecdea356f_0_5"/>
          <p:cNvSpPr/>
          <p:nvPr/>
        </p:nvSpPr>
        <p:spPr>
          <a:xfrm>
            <a:off x="5347546" y="19343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6" name="Google Shape;796;g31ecdea356f_0_5"/>
          <p:cNvSpPr/>
          <p:nvPr/>
        </p:nvSpPr>
        <p:spPr>
          <a:xfrm>
            <a:off x="5601536" y="19343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7" name="Google Shape;797;g31ecdea356f_0_5"/>
          <p:cNvSpPr/>
          <p:nvPr/>
        </p:nvSpPr>
        <p:spPr>
          <a:xfrm>
            <a:off x="4839096" y="14263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8" name="Google Shape;798;g31ecdea356f_0_5"/>
          <p:cNvSpPr/>
          <p:nvPr/>
        </p:nvSpPr>
        <p:spPr>
          <a:xfrm>
            <a:off x="4839096" y="16803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99" name="Google Shape;799;g31ecdea356f_0_5"/>
          <p:cNvSpPr/>
          <p:nvPr/>
        </p:nvSpPr>
        <p:spPr>
          <a:xfrm>
            <a:off x="4839096" y="19343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0" name="Google Shape;800;g31ecdea356f_0_5"/>
          <p:cNvSpPr/>
          <p:nvPr/>
        </p:nvSpPr>
        <p:spPr>
          <a:xfrm>
            <a:off x="5093556" y="21810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1" name="Google Shape;801;g31ecdea356f_0_5"/>
          <p:cNvSpPr/>
          <p:nvPr/>
        </p:nvSpPr>
        <p:spPr>
          <a:xfrm>
            <a:off x="5347546" y="21810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2" name="Google Shape;802;g31ecdea356f_0_5"/>
          <p:cNvSpPr/>
          <p:nvPr/>
        </p:nvSpPr>
        <p:spPr>
          <a:xfrm>
            <a:off x="5601536" y="21810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3" name="Google Shape;803;g31ecdea356f_0_5"/>
          <p:cNvSpPr/>
          <p:nvPr/>
        </p:nvSpPr>
        <p:spPr>
          <a:xfrm>
            <a:off x="4839096" y="21810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4" name="Google Shape;804;g31ecdea356f_0_5"/>
          <p:cNvSpPr/>
          <p:nvPr/>
        </p:nvSpPr>
        <p:spPr>
          <a:xfrm>
            <a:off x="5855747" y="142638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5" name="Google Shape;805;g31ecdea356f_0_5"/>
          <p:cNvSpPr/>
          <p:nvPr/>
        </p:nvSpPr>
        <p:spPr>
          <a:xfrm>
            <a:off x="5855747" y="168037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6" name="Google Shape;806;g31ecdea356f_0_5"/>
          <p:cNvSpPr/>
          <p:nvPr/>
        </p:nvSpPr>
        <p:spPr>
          <a:xfrm>
            <a:off x="5855747" y="1934362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7" name="Google Shape;807;g31ecdea356f_0_5"/>
          <p:cNvSpPr/>
          <p:nvPr/>
        </p:nvSpPr>
        <p:spPr>
          <a:xfrm>
            <a:off x="5855747" y="2181095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8" name="Google Shape;808;g31ecdea356f_0_5"/>
          <p:cNvSpPr/>
          <p:nvPr/>
        </p:nvSpPr>
        <p:spPr>
          <a:xfrm>
            <a:off x="6109959" y="14263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09" name="Google Shape;809;g31ecdea356f_0_5"/>
          <p:cNvSpPr/>
          <p:nvPr/>
        </p:nvSpPr>
        <p:spPr>
          <a:xfrm>
            <a:off x="6109959" y="16803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0" name="Google Shape;810;g31ecdea356f_0_5"/>
          <p:cNvSpPr/>
          <p:nvPr/>
        </p:nvSpPr>
        <p:spPr>
          <a:xfrm>
            <a:off x="6109959" y="19343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1" name="Google Shape;811;g31ecdea356f_0_5"/>
          <p:cNvSpPr/>
          <p:nvPr/>
        </p:nvSpPr>
        <p:spPr>
          <a:xfrm>
            <a:off x="6109959" y="21810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2" name="Google Shape;812;g31ecdea356f_0_5"/>
          <p:cNvSpPr/>
          <p:nvPr/>
        </p:nvSpPr>
        <p:spPr>
          <a:xfrm>
            <a:off x="5093556" y="24279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3" name="Google Shape;813;g31ecdea356f_0_5"/>
          <p:cNvSpPr/>
          <p:nvPr/>
        </p:nvSpPr>
        <p:spPr>
          <a:xfrm>
            <a:off x="5347546" y="24279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4" name="Google Shape;814;g31ecdea356f_0_5"/>
          <p:cNvSpPr/>
          <p:nvPr/>
        </p:nvSpPr>
        <p:spPr>
          <a:xfrm>
            <a:off x="5601536" y="24279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5" name="Google Shape;815;g31ecdea356f_0_5"/>
          <p:cNvSpPr/>
          <p:nvPr/>
        </p:nvSpPr>
        <p:spPr>
          <a:xfrm>
            <a:off x="4839096" y="24279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6" name="Google Shape;816;g31ecdea356f_0_5"/>
          <p:cNvSpPr/>
          <p:nvPr/>
        </p:nvSpPr>
        <p:spPr>
          <a:xfrm>
            <a:off x="5093556" y="2674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7" name="Google Shape;817;g31ecdea356f_0_5"/>
          <p:cNvSpPr/>
          <p:nvPr/>
        </p:nvSpPr>
        <p:spPr>
          <a:xfrm>
            <a:off x="5347546" y="2674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8" name="Google Shape;818;g31ecdea356f_0_5"/>
          <p:cNvSpPr/>
          <p:nvPr/>
        </p:nvSpPr>
        <p:spPr>
          <a:xfrm>
            <a:off x="5601536" y="2674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19" name="Google Shape;819;g31ecdea356f_0_5"/>
          <p:cNvSpPr/>
          <p:nvPr/>
        </p:nvSpPr>
        <p:spPr>
          <a:xfrm>
            <a:off x="4839096" y="2674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0" name="Google Shape;820;g31ecdea356f_0_5"/>
          <p:cNvSpPr/>
          <p:nvPr/>
        </p:nvSpPr>
        <p:spPr>
          <a:xfrm>
            <a:off x="5855747" y="2427959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1" name="Google Shape;821;g31ecdea356f_0_5"/>
          <p:cNvSpPr/>
          <p:nvPr/>
        </p:nvSpPr>
        <p:spPr>
          <a:xfrm>
            <a:off x="5855747" y="26746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2" name="Google Shape;822;g31ecdea356f_0_5"/>
          <p:cNvSpPr/>
          <p:nvPr/>
        </p:nvSpPr>
        <p:spPr>
          <a:xfrm>
            <a:off x="6109959" y="24279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3" name="Google Shape;823;g31ecdea356f_0_5"/>
          <p:cNvSpPr/>
          <p:nvPr/>
        </p:nvSpPr>
        <p:spPr>
          <a:xfrm>
            <a:off x="6109959" y="2674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4" name="Google Shape;824;g31ecdea356f_0_5"/>
          <p:cNvSpPr/>
          <p:nvPr/>
        </p:nvSpPr>
        <p:spPr>
          <a:xfrm>
            <a:off x="5093560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5" name="Google Shape;825;g31ecdea356f_0_5"/>
          <p:cNvSpPr/>
          <p:nvPr/>
        </p:nvSpPr>
        <p:spPr>
          <a:xfrm>
            <a:off x="5347550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6" name="Google Shape;826;g31ecdea356f_0_5"/>
          <p:cNvSpPr/>
          <p:nvPr/>
        </p:nvSpPr>
        <p:spPr>
          <a:xfrm>
            <a:off x="5601539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7" name="Google Shape;827;g31ecdea356f_0_5"/>
          <p:cNvSpPr/>
          <p:nvPr/>
        </p:nvSpPr>
        <p:spPr>
          <a:xfrm>
            <a:off x="4839100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8" name="Google Shape;828;g31ecdea356f_0_5"/>
          <p:cNvSpPr/>
          <p:nvPr/>
        </p:nvSpPr>
        <p:spPr>
          <a:xfrm>
            <a:off x="5855751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29" name="Google Shape;829;g31ecdea356f_0_5"/>
          <p:cNvSpPr/>
          <p:nvPr/>
        </p:nvSpPr>
        <p:spPr>
          <a:xfrm>
            <a:off x="6109962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0" name="Google Shape;830;g31ecdea356f_0_5"/>
          <p:cNvSpPr/>
          <p:nvPr/>
        </p:nvSpPr>
        <p:spPr>
          <a:xfrm>
            <a:off x="4655654" y="1428427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1" name="Google Shape;831;g31ecdea356f_0_5"/>
          <p:cNvSpPr/>
          <p:nvPr/>
        </p:nvSpPr>
        <p:spPr>
          <a:xfrm>
            <a:off x="4655654" y="1680378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2" name="Google Shape;832;g31ecdea356f_0_5"/>
          <p:cNvSpPr/>
          <p:nvPr/>
        </p:nvSpPr>
        <p:spPr>
          <a:xfrm>
            <a:off x="4655654" y="193436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3" name="Google Shape;833;g31ecdea356f_0_5"/>
          <p:cNvSpPr/>
          <p:nvPr/>
        </p:nvSpPr>
        <p:spPr>
          <a:xfrm>
            <a:off x="4655654" y="218109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4" name="Google Shape;834;g31ecdea356f_0_5"/>
          <p:cNvSpPr/>
          <p:nvPr/>
        </p:nvSpPr>
        <p:spPr>
          <a:xfrm>
            <a:off x="4655654" y="2427956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5" name="Google Shape;835;g31ecdea356f_0_5"/>
          <p:cNvSpPr/>
          <p:nvPr/>
        </p:nvSpPr>
        <p:spPr>
          <a:xfrm>
            <a:off x="4655654" y="2674687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6" name="Google Shape;836;g31ecdea356f_0_5"/>
          <p:cNvSpPr txBox="1"/>
          <p:nvPr/>
        </p:nvSpPr>
        <p:spPr>
          <a:xfrm>
            <a:off x="5269125" y="1057365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7" name="Google Shape;837;g31ecdea356f_0_5"/>
          <p:cNvSpPr txBox="1"/>
          <p:nvPr/>
        </p:nvSpPr>
        <p:spPr>
          <a:xfrm>
            <a:off x="4409245" y="1407234"/>
            <a:ext cx="27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8" name="Google Shape;838;g31ecdea356f_0_5"/>
          <p:cNvSpPr/>
          <p:nvPr/>
        </p:nvSpPr>
        <p:spPr>
          <a:xfrm>
            <a:off x="5093556" y="29249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39" name="Google Shape;839;g31ecdea356f_0_5"/>
          <p:cNvSpPr/>
          <p:nvPr/>
        </p:nvSpPr>
        <p:spPr>
          <a:xfrm>
            <a:off x="5347546" y="29249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0" name="Google Shape;840;g31ecdea356f_0_5"/>
          <p:cNvSpPr/>
          <p:nvPr/>
        </p:nvSpPr>
        <p:spPr>
          <a:xfrm>
            <a:off x="5601536" y="29249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1" name="Google Shape;841;g31ecdea356f_0_5"/>
          <p:cNvSpPr/>
          <p:nvPr/>
        </p:nvSpPr>
        <p:spPr>
          <a:xfrm>
            <a:off x="4839096" y="29249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2" name="Google Shape;842;g31ecdea356f_0_5"/>
          <p:cNvSpPr/>
          <p:nvPr/>
        </p:nvSpPr>
        <p:spPr>
          <a:xfrm>
            <a:off x="5093556" y="31716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3" name="Google Shape;843;g31ecdea356f_0_5"/>
          <p:cNvSpPr/>
          <p:nvPr/>
        </p:nvSpPr>
        <p:spPr>
          <a:xfrm>
            <a:off x="5347546" y="31716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4" name="Google Shape;844;g31ecdea356f_0_5"/>
          <p:cNvSpPr/>
          <p:nvPr/>
        </p:nvSpPr>
        <p:spPr>
          <a:xfrm>
            <a:off x="5601536" y="31716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5" name="Google Shape;845;g31ecdea356f_0_5"/>
          <p:cNvSpPr/>
          <p:nvPr/>
        </p:nvSpPr>
        <p:spPr>
          <a:xfrm>
            <a:off x="4839096" y="31716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6" name="Google Shape;846;g31ecdea356f_0_5"/>
          <p:cNvSpPr/>
          <p:nvPr/>
        </p:nvSpPr>
        <p:spPr>
          <a:xfrm>
            <a:off x="5855747" y="292496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7" name="Google Shape;847;g31ecdea356f_0_5"/>
          <p:cNvSpPr/>
          <p:nvPr/>
        </p:nvSpPr>
        <p:spPr>
          <a:xfrm>
            <a:off x="5855747" y="3171695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8" name="Google Shape;848;g31ecdea356f_0_5"/>
          <p:cNvSpPr/>
          <p:nvPr/>
        </p:nvSpPr>
        <p:spPr>
          <a:xfrm>
            <a:off x="6109959" y="29249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9" name="Google Shape;849;g31ecdea356f_0_5"/>
          <p:cNvSpPr/>
          <p:nvPr/>
        </p:nvSpPr>
        <p:spPr>
          <a:xfrm>
            <a:off x="6109959" y="31716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0" name="Google Shape;850;g31ecdea356f_0_5"/>
          <p:cNvSpPr/>
          <p:nvPr/>
        </p:nvSpPr>
        <p:spPr>
          <a:xfrm>
            <a:off x="5093556" y="34185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1" name="Google Shape;851;g31ecdea356f_0_5"/>
          <p:cNvSpPr/>
          <p:nvPr/>
        </p:nvSpPr>
        <p:spPr>
          <a:xfrm>
            <a:off x="5347546" y="34185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2" name="Google Shape;852;g31ecdea356f_0_5"/>
          <p:cNvSpPr/>
          <p:nvPr/>
        </p:nvSpPr>
        <p:spPr>
          <a:xfrm>
            <a:off x="5601536" y="34185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3" name="Google Shape;853;g31ecdea356f_0_5"/>
          <p:cNvSpPr/>
          <p:nvPr/>
        </p:nvSpPr>
        <p:spPr>
          <a:xfrm>
            <a:off x="4839096" y="34185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4" name="Google Shape;854;g31ecdea356f_0_5"/>
          <p:cNvSpPr/>
          <p:nvPr/>
        </p:nvSpPr>
        <p:spPr>
          <a:xfrm>
            <a:off x="5093556" y="36652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5" name="Google Shape;855;g31ecdea356f_0_5"/>
          <p:cNvSpPr/>
          <p:nvPr/>
        </p:nvSpPr>
        <p:spPr>
          <a:xfrm>
            <a:off x="5347546" y="36652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6" name="Google Shape;856;g31ecdea356f_0_5"/>
          <p:cNvSpPr/>
          <p:nvPr/>
        </p:nvSpPr>
        <p:spPr>
          <a:xfrm>
            <a:off x="5601536" y="36652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7" name="Google Shape;857;g31ecdea356f_0_5"/>
          <p:cNvSpPr/>
          <p:nvPr/>
        </p:nvSpPr>
        <p:spPr>
          <a:xfrm>
            <a:off x="4839096" y="36652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8" name="Google Shape;858;g31ecdea356f_0_5"/>
          <p:cNvSpPr/>
          <p:nvPr/>
        </p:nvSpPr>
        <p:spPr>
          <a:xfrm>
            <a:off x="5855747" y="3418559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59" name="Google Shape;859;g31ecdea356f_0_5"/>
          <p:cNvSpPr/>
          <p:nvPr/>
        </p:nvSpPr>
        <p:spPr>
          <a:xfrm>
            <a:off x="5855747" y="3665292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0" name="Google Shape;860;g31ecdea356f_0_5"/>
          <p:cNvSpPr/>
          <p:nvPr/>
        </p:nvSpPr>
        <p:spPr>
          <a:xfrm>
            <a:off x="6109959" y="34185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1" name="Google Shape;861;g31ecdea356f_0_5"/>
          <p:cNvSpPr/>
          <p:nvPr/>
        </p:nvSpPr>
        <p:spPr>
          <a:xfrm>
            <a:off x="6109959" y="36652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2" name="Google Shape;862;g31ecdea356f_0_5"/>
          <p:cNvSpPr/>
          <p:nvPr/>
        </p:nvSpPr>
        <p:spPr>
          <a:xfrm>
            <a:off x="4655654" y="292496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3" name="Google Shape;863;g31ecdea356f_0_5"/>
          <p:cNvSpPr/>
          <p:nvPr/>
        </p:nvSpPr>
        <p:spPr>
          <a:xfrm>
            <a:off x="4655654" y="3171695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4" name="Google Shape;864;g31ecdea356f_0_5"/>
          <p:cNvSpPr/>
          <p:nvPr/>
        </p:nvSpPr>
        <p:spPr>
          <a:xfrm>
            <a:off x="4655654" y="3418556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5" name="Google Shape;865;g31ecdea356f_0_5"/>
          <p:cNvSpPr/>
          <p:nvPr/>
        </p:nvSpPr>
        <p:spPr>
          <a:xfrm>
            <a:off x="4655654" y="3665287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6" name="Google Shape;866;g31ecdea356f_0_5"/>
          <p:cNvSpPr/>
          <p:nvPr/>
        </p:nvSpPr>
        <p:spPr>
          <a:xfrm>
            <a:off x="6363013" y="14263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7" name="Google Shape;867;g31ecdea356f_0_5"/>
          <p:cNvSpPr/>
          <p:nvPr/>
        </p:nvSpPr>
        <p:spPr>
          <a:xfrm>
            <a:off x="6617003" y="14263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8" name="Google Shape;868;g31ecdea356f_0_5"/>
          <p:cNvSpPr/>
          <p:nvPr/>
        </p:nvSpPr>
        <p:spPr>
          <a:xfrm>
            <a:off x="6363013" y="16803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69" name="Google Shape;869;g31ecdea356f_0_5"/>
          <p:cNvSpPr/>
          <p:nvPr/>
        </p:nvSpPr>
        <p:spPr>
          <a:xfrm>
            <a:off x="6617003" y="16803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0" name="Google Shape;870;g31ecdea356f_0_5"/>
          <p:cNvSpPr/>
          <p:nvPr/>
        </p:nvSpPr>
        <p:spPr>
          <a:xfrm>
            <a:off x="6363013" y="19343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1" name="Google Shape;871;g31ecdea356f_0_5"/>
          <p:cNvSpPr/>
          <p:nvPr/>
        </p:nvSpPr>
        <p:spPr>
          <a:xfrm>
            <a:off x="6617003" y="19343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2" name="Google Shape;872;g31ecdea356f_0_5"/>
          <p:cNvSpPr/>
          <p:nvPr/>
        </p:nvSpPr>
        <p:spPr>
          <a:xfrm>
            <a:off x="6363013" y="21810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3" name="Google Shape;873;g31ecdea356f_0_5"/>
          <p:cNvSpPr/>
          <p:nvPr/>
        </p:nvSpPr>
        <p:spPr>
          <a:xfrm>
            <a:off x="6617003" y="21810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4" name="Google Shape;874;g31ecdea356f_0_5"/>
          <p:cNvSpPr/>
          <p:nvPr/>
        </p:nvSpPr>
        <p:spPr>
          <a:xfrm>
            <a:off x="6871215" y="14263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5" name="Google Shape;875;g31ecdea356f_0_5"/>
          <p:cNvSpPr/>
          <p:nvPr/>
        </p:nvSpPr>
        <p:spPr>
          <a:xfrm>
            <a:off x="6871215" y="16803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6" name="Google Shape;876;g31ecdea356f_0_5"/>
          <p:cNvSpPr/>
          <p:nvPr/>
        </p:nvSpPr>
        <p:spPr>
          <a:xfrm>
            <a:off x="6871215" y="19343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7" name="Google Shape;877;g31ecdea356f_0_5"/>
          <p:cNvSpPr/>
          <p:nvPr/>
        </p:nvSpPr>
        <p:spPr>
          <a:xfrm>
            <a:off x="6871215" y="21810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8" name="Google Shape;878;g31ecdea356f_0_5"/>
          <p:cNvSpPr/>
          <p:nvPr/>
        </p:nvSpPr>
        <p:spPr>
          <a:xfrm>
            <a:off x="7125427" y="142638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9" name="Google Shape;879;g31ecdea356f_0_5"/>
          <p:cNvSpPr/>
          <p:nvPr/>
        </p:nvSpPr>
        <p:spPr>
          <a:xfrm>
            <a:off x="7125427" y="168037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0" name="Google Shape;880;g31ecdea356f_0_5"/>
          <p:cNvSpPr/>
          <p:nvPr/>
        </p:nvSpPr>
        <p:spPr>
          <a:xfrm>
            <a:off x="7125427" y="1934362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1" name="Google Shape;881;g31ecdea356f_0_5"/>
          <p:cNvSpPr/>
          <p:nvPr/>
        </p:nvSpPr>
        <p:spPr>
          <a:xfrm>
            <a:off x="7125427" y="2181095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2" name="Google Shape;882;g31ecdea356f_0_5"/>
          <p:cNvSpPr/>
          <p:nvPr/>
        </p:nvSpPr>
        <p:spPr>
          <a:xfrm>
            <a:off x="6363013" y="24279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3" name="Google Shape;883;g31ecdea356f_0_5"/>
          <p:cNvSpPr/>
          <p:nvPr/>
        </p:nvSpPr>
        <p:spPr>
          <a:xfrm>
            <a:off x="6617003" y="24279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4" name="Google Shape;884;g31ecdea356f_0_5"/>
          <p:cNvSpPr/>
          <p:nvPr/>
        </p:nvSpPr>
        <p:spPr>
          <a:xfrm>
            <a:off x="6363013" y="2674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5" name="Google Shape;885;g31ecdea356f_0_5"/>
          <p:cNvSpPr/>
          <p:nvPr/>
        </p:nvSpPr>
        <p:spPr>
          <a:xfrm>
            <a:off x="6617003" y="2674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6" name="Google Shape;886;g31ecdea356f_0_5"/>
          <p:cNvSpPr/>
          <p:nvPr/>
        </p:nvSpPr>
        <p:spPr>
          <a:xfrm>
            <a:off x="6871215" y="24279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7" name="Google Shape;887;g31ecdea356f_0_5"/>
          <p:cNvSpPr/>
          <p:nvPr/>
        </p:nvSpPr>
        <p:spPr>
          <a:xfrm>
            <a:off x="6871215" y="2674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8" name="Google Shape;888;g31ecdea356f_0_5"/>
          <p:cNvSpPr/>
          <p:nvPr/>
        </p:nvSpPr>
        <p:spPr>
          <a:xfrm>
            <a:off x="7125427" y="2427959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89" name="Google Shape;889;g31ecdea356f_0_5"/>
          <p:cNvSpPr/>
          <p:nvPr/>
        </p:nvSpPr>
        <p:spPr>
          <a:xfrm>
            <a:off x="7125427" y="26746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0" name="Google Shape;890;g31ecdea356f_0_5"/>
          <p:cNvSpPr/>
          <p:nvPr/>
        </p:nvSpPr>
        <p:spPr>
          <a:xfrm>
            <a:off x="6363017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1" name="Google Shape;891;g31ecdea356f_0_5"/>
          <p:cNvSpPr/>
          <p:nvPr/>
        </p:nvSpPr>
        <p:spPr>
          <a:xfrm>
            <a:off x="6617007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2" name="Google Shape;892;g31ecdea356f_0_5"/>
          <p:cNvSpPr/>
          <p:nvPr/>
        </p:nvSpPr>
        <p:spPr>
          <a:xfrm>
            <a:off x="6871218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3" name="Google Shape;893;g31ecdea356f_0_5"/>
          <p:cNvSpPr/>
          <p:nvPr/>
        </p:nvSpPr>
        <p:spPr>
          <a:xfrm>
            <a:off x="7125430" y="1301656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4" name="Google Shape;894;g31ecdea356f_0_5"/>
          <p:cNvSpPr txBox="1"/>
          <p:nvPr/>
        </p:nvSpPr>
        <p:spPr>
          <a:xfrm>
            <a:off x="7382892" y="1174309"/>
            <a:ext cx="215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5" name="Google Shape;895;g31ecdea356f_0_5"/>
          <p:cNvSpPr/>
          <p:nvPr/>
        </p:nvSpPr>
        <p:spPr>
          <a:xfrm>
            <a:off x="6363013" y="29249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6" name="Google Shape;896;g31ecdea356f_0_5"/>
          <p:cNvSpPr/>
          <p:nvPr/>
        </p:nvSpPr>
        <p:spPr>
          <a:xfrm>
            <a:off x="6617003" y="29249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7" name="Google Shape;897;g31ecdea356f_0_5"/>
          <p:cNvSpPr/>
          <p:nvPr/>
        </p:nvSpPr>
        <p:spPr>
          <a:xfrm>
            <a:off x="6363013" y="31716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8" name="Google Shape;898;g31ecdea356f_0_5"/>
          <p:cNvSpPr/>
          <p:nvPr/>
        </p:nvSpPr>
        <p:spPr>
          <a:xfrm>
            <a:off x="6617003" y="31716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99" name="Google Shape;899;g31ecdea356f_0_5"/>
          <p:cNvSpPr/>
          <p:nvPr/>
        </p:nvSpPr>
        <p:spPr>
          <a:xfrm>
            <a:off x="6871215" y="29249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0" name="Google Shape;900;g31ecdea356f_0_5"/>
          <p:cNvSpPr/>
          <p:nvPr/>
        </p:nvSpPr>
        <p:spPr>
          <a:xfrm>
            <a:off x="6871215" y="31716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1" name="Google Shape;901;g31ecdea356f_0_5"/>
          <p:cNvSpPr/>
          <p:nvPr/>
        </p:nvSpPr>
        <p:spPr>
          <a:xfrm>
            <a:off x="7125427" y="292496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2" name="Google Shape;902;g31ecdea356f_0_5"/>
          <p:cNvSpPr/>
          <p:nvPr/>
        </p:nvSpPr>
        <p:spPr>
          <a:xfrm>
            <a:off x="7125427" y="3171695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3" name="Google Shape;903;g31ecdea356f_0_5"/>
          <p:cNvSpPr/>
          <p:nvPr/>
        </p:nvSpPr>
        <p:spPr>
          <a:xfrm>
            <a:off x="6363013" y="34185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4" name="Google Shape;904;g31ecdea356f_0_5"/>
          <p:cNvSpPr/>
          <p:nvPr/>
        </p:nvSpPr>
        <p:spPr>
          <a:xfrm>
            <a:off x="6617003" y="34185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5" name="Google Shape;905;g31ecdea356f_0_5"/>
          <p:cNvSpPr/>
          <p:nvPr/>
        </p:nvSpPr>
        <p:spPr>
          <a:xfrm>
            <a:off x="6363013" y="36652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6" name="Google Shape;906;g31ecdea356f_0_5"/>
          <p:cNvSpPr/>
          <p:nvPr/>
        </p:nvSpPr>
        <p:spPr>
          <a:xfrm>
            <a:off x="6617003" y="36652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7" name="Google Shape;907;g31ecdea356f_0_5"/>
          <p:cNvSpPr/>
          <p:nvPr/>
        </p:nvSpPr>
        <p:spPr>
          <a:xfrm>
            <a:off x="6871215" y="34185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8" name="Google Shape;908;g31ecdea356f_0_5"/>
          <p:cNvSpPr/>
          <p:nvPr/>
        </p:nvSpPr>
        <p:spPr>
          <a:xfrm>
            <a:off x="6871215" y="36652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09" name="Google Shape;909;g31ecdea356f_0_5"/>
          <p:cNvSpPr/>
          <p:nvPr/>
        </p:nvSpPr>
        <p:spPr>
          <a:xfrm>
            <a:off x="7125427" y="3418559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0" name="Google Shape;910;g31ecdea356f_0_5"/>
          <p:cNvSpPr/>
          <p:nvPr/>
        </p:nvSpPr>
        <p:spPr>
          <a:xfrm>
            <a:off x="7125427" y="3665292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911" name="Google Shape;911;g31ecdea356f_0_5"/>
          <p:cNvCxnSpPr/>
          <p:nvPr/>
        </p:nvCxnSpPr>
        <p:spPr>
          <a:xfrm>
            <a:off x="6101613" y="1240962"/>
            <a:ext cx="0" cy="2746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912" name="Google Shape;912;g31ecdea356f_0_5"/>
          <p:cNvCxnSpPr/>
          <p:nvPr/>
        </p:nvCxnSpPr>
        <p:spPr>
          <a:xfrm>
            <a:off x="4548836" y="2674687"/>
            <a:ext cx="29877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913" name="Google Shape;913;g31ecdea356f_0_5"/>
          <p:cNvSpPr txBox="1"/>
          <p:nvPr/>
        </p:nvSpPr>
        <p:spPr>
          <a:xfrm>
            <a:off x="5887394" y="1057365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4" name="Google Shape;914;g31ecdea356f_0_5"/>
          <p:cNvSpPr/>
          <p:nvPr/>
        </p:nvSpPr>
        <p:spPr>
          <a:xfrm>
            <a:off x="509355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5" name="Google Shape;915;g31ecdea356f_0_5"/>
          <p:cNvSpPr/>
          <p:nvPr/>
        </p:nvSpPr>
        <p:spPr>
          <a:xfrm>
            <a:off x="534754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6" name="Google Shape;916;g31ecdea356f_0_5"/>
          <p:cNvSpPr/>
          <p:nvPr/>
        </p:nvSpPr>
        <p:spPr>
          <a:xfrm>
            <a:off x="560153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7" name="Google Shape;917;g31ecdea356f_0_5"/>
          <p:cNvSpPr/>
          <p:nvPr/>
        </p:nvSpPr>
        <p:spPr>
          <a:xfrm>
            <a:off x="509355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8" name="Google Shape;918;g31ecdea356f_0_5"/>
          <p:cNvSpPr/>
          <p:nvPr/>
        </p:nvSpPr>
        <p:spPr>
          <a:xfrm>
            <a:off x="534754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19" name="Google Shape;919;g31ecdea356f_0_5"/>
          <p:cNvSpPr/>
          <p:nvPr/>
        </p:nvSpPr>
        <p:spPr>
          <a:xfrm>
            <a:off x="560153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0" name="Google Shape;920;g31ecdea356f_0_5"/>
          <p:cNvSpPr/>
          <p:nvPr/>
        </p:nvSpPr>
        <p:spPr>
          <a:xfrm>
            <a:off x="509355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1" name="Google Shape;921;g31ecdea356f_0_5"/>
          <p:cNvSpPr/>
          <p:nvPr/>
        </p:nvSpPr>
        <p:spPr>
          <a:xfrm>
            <a:off x="534754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2" name="Google Shape;922;g31ecdea356f_0_5"/>
          <p:cNvSpPr/>
          <p:nvPr/>
        </p:nvSpPr>
        <p:spPr>
          <a:xfrm>
            <a:off x="560153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3" name="Google Shape;923;g31ecdea356f_0_5"/>
          <p:cNvSpPr/>
          <p:nvPr/>
        </p:nvSpPr>
        <p:spPr>
          <a:xfrm>
            <a:off x="4839096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4" name="Google Shape;924;g31ecdea356f_0_5"/>
          <p:cNvSpPr/>
          <p:nvPr/>
        </p:nvSpPr>
        <p:spPr>
          <a:xfrm>
            <a:off x="4839096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5" name="Google Shape;925;g31ecdea356f_0_5"/>
          <p:cNvSpPr/>
          <p:nvPr/>
        </p:nvSpPr>
        <p:spPr>
          <a:xfrm>
            <a:off x="4839096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6" name="Google Shape;926;g31ecdea356f_0_5"/>
          <p:cNvSpPr/>
          <p:nvPr/>
        </p:nvSpPr>
        <p:spPr>
          <a:xfrm>
            <a:off x="509355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7" name="Google Shape;927;g31ecdea356f_0_5"/>
          <p:cNvSpPr/>
          <p:nvPr/>
        </p:nvSpPr>
        <p:spPr>
          <a:xfrm>
            <a:off x="534754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8" name="Google Shape;928;g31ecdea356f_0_5"/>
          <p:cNvSpPr/>
          <p:nvPr/>
        </p:nvSpPr>
        <p:spPr>
          <a:xfrm>
            <a:off x="560153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29" name="Google Shape;929;g31ecdea356f_0_5"/>
          <p:cNvSpPr/>
          <p:nvPr/>
        </p:nvSpPr>
        <p:spPr>
          <a:xfrm>
            <a:off x="4839096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0" name="Google Shape;930;g31ecdea356f_0_5"/>
          <p:cNvSpPr/>
          <p:nvPr/>
        </p:nvSpPr>
        <p:spPr>
          <a:xfrm>
            <a:off x="5855747" y="429811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1" name="Google Shape;931;g31ecdea356f_0_5"/>
          <p:cNvSpPr/>
          <p:nvPr/>
        </p:nvSpPr>
        <p:spPr>
          <a:xfrm>
            <a:off x="5855747" y="455210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2" name="Google Shape;932;g31ecdea356f_0_5"/>
          <p:cNvSpPr/>
          <p:nvPr/>
        </p:nvSpPr>
        <p:spPr>
          <a:xfrm>
            <a:off x="5855747" y="480609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3" name="Google Shape;933;g31ecdea356f_0_5"/>
          <p:cNvSpPr/>
          <p:nvPr/>
        </p:nvSpPr>
        <p:spPr>
          <a:xfrm>
            <a:off x="5855747" y="505283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4" name="Google Shape;934;g31ecdea356f_0_5"/>
          <p:cNvSpPr/>
          <p:nvPr/>
        </p:nvSpPr>
        <p:spPr>
          <a:xfrm>
            <a:off x="6109959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5" name="Google Shape;935;g31ecdea356f_0_5"/>
          <p:cNvSpPr/>
          <p:nvPr/>
        </p:nvSpPr>
        <p:spPr>
          <a:xfrm>
            <a:off x="6109959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6" name="Google Shape;936;g31ecdea356f_0_5"/>
          <p:cNvSpPr/>
          <p:nvPr/>
        </p:nvSpPr>
        <p:spPr>
          <a:xfrm>
            <a:off x="6109959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7" name="Google Shape;937;g31ecdea356f_0_5"/>
          <p:cNvSpPr/>
          <p:nvPr/>
        </p:nvSpPr>
        <p:spPr>
          <a:xfrm>
            <a:off x="6109959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8" name="Google Shape;938;g31ecdea356f_0_5"/>
          <p:cNvSpPr/>
          <p:nvPr/>
        </p:nvSpPr>
        <p:spPr>
          <a:xfrm>
            <a:off x="509355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39" name="Google Shape;939;g31ecdea356f_0_5"/>
          <p:cNvSpPr/>
          <p:nvPr/>
        </p:nvSpPr>
        <p:spPr>
          <a:xfrm>
            <a:off x="534754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0" name="Google Shape;940;g31ecdea356f_0_5"/>
          <p:cNvSpPr/>
          <p:nvPr/>
        </p:nvSpPr>
        <p:spPr>
          <a:xfrm>
            <a:off x="560153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1" name="Google Shape;941;g31ecdea356f_0_5"/>
          <p:cNvSpPr/>
          <p:nvPr/>
        </p:nvSpPr>
        <p:spPr>
          <a:xfrm>
            <a:off x="4839096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2" name="Google Shape;942;g31ecdea356f_0_5"/>
          <p:cNvSpPr/>
          <p:nvPr/>
        </p:nvSpPr>
        <p:spPr>
          <a:xfrm>
            <a:off x="509355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3" name="Google Shape;943;g31ecdea356f_0_5"/>
          <p:cNvSpPr/>
          <p:nvPr/>
        </p:nvSpPr>
        <p:spPr>
          <a:xfrm>
            <a:off x="534754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4" name="Google Shape;944;g31ecdea356f_0_5"/>
          <p:cNvSpPr/>
          <p:nvPr/>
        </p:nvSpPr>
        <p:spPr>
          <a:xfrm>
            <a:off x="560153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5" name="Google Shape;945;g31ecdea356f_0_5"/>
          <p:cNvSpPr/>
          <p:nvPr/>
        </p:nvSpPr>
        <p:spPr>
          <a:xfrm>
            <a:off x="4839096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6" name="Google Shape;946;g31ecdea356f_0_5"/>
          <p:cNvSpPr/>
          <p:nvPr/>
        </p:nvSpPr>
        <p:spPr>
          <a:xfrm>
            <a:off x="5855747" y="529969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7" name="Google Shape;947;g31ecdea356f_0_5"/>
          <p:cNvSpPr/>
          <p:nvPr/>
        </p:nvSpPr>
        <p:spPr>
          <a:xfrm>
            <a:off x="5855747" y="55464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8" name="Google Shape;948;g31ecdea356f_0_5"/>
          <p:cNvSpPr/>
          <p:nvPr/>
        </p:nvSpPr>
        <p:spPr>
          <a:xfrm>
            <a:off x="6109959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49" name="Google Shape;949;g31ecdea356f_0_5"/>
          <p:cNvSpPr/>
          <p:nvPr/>
        </p:nvSpPr>
        <p:spPr>
          <a:xfrm>
            <a:off x="6109959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0" name="Google Shape;950;g31ecdea356f_0_5"/>
          <p:cNvSpPr/>
          <p:nvPr/>
        </p:nvSpPr>
        <p:spPr>
          <a:xfrm>
            <a:off x="509356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1" name="Google Shape;951;g31ecdea356f_0_5"/>
          <p:cNvSpPr/>
          <p:nvPr/>
        </p:nvSpPr>
        <p:spPr>
          <a:xfrm>
            <a:off x="534755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2" name="Google Shape;952;g31ecdea356f_0_5"/>
          <p:cNvSpPr/>
          <p:nvPr/>
        </p:nvSpPr>
        <p:spPr>
          <a:xfrm>
            <a:off x="5601539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3" name="Google Shape;953;g31ecdea356f_0_5"/>
          <p:cNvSpPr/>
          <p:nvPr/>
        </p:nvSpPr>
        <p:spPr>
          <a:xfrm>
            <a:off x="483910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4" name="Google Shape;954;g31ecdea356f_0_5"/>
          <p:cNvSpPr/>
          <p:nvPr/>
        </p:nvSpPr>
        <p:spPr>
          <a:xfrm>
            <a:off x="5855751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5" name="Google Shape;955;g31ecdea356f_0_5"/>
          <p:cNvSpPr/>
          <p:nvPr/>
        </p:nvSpPr>
        <p:spPr>
          <a:xfrm>
            <a:off x="6109962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6" name="Google Shape;956;g31ecdea356f_0_5"/>
          <p:cNvSpPr/>
          <p:nvPr/>
        </p:nvSpPr>
        <p:spPr>
          <a:xfrm>
            <a:off x="4655654" y="430016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7" name="Google Shape;957;g31ecdea356f_0_5"/>
          <p:cNvSpPr/>
          <p:nvPr/>
        </p:nvSpPr>
        <p:spPr>
          <a:xfrm>
            <a:off x="4655654" y="4552113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8" name="Google Shape;958;g31ecdea356f_0_5"/>
          <p:cNvSpPr/>
          <p:nvPr/>
        </p:nvSpPr>
        <p:spPr>
          <a:xfrm>
            <a:off x="4655654" y="480610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59" name="Google Shape;959;g31ecdea356f_0_5"/>
          <p:cNvSpPr/>
          <p:nvPr/>
        </p:nvSpPr>
        <p:spPr>
          <a:xfrm>
            <a:off x="4655654" y="505283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0" name="Google Shape;960;g31ecdea356f_0_5"/>
          <p:cNvSpPr/>
          <p:nvPr/>
        </p:nvSpPr>
        <p:spPr>
          <a:xfrm>
            <a:off x="4655654" y="529969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1" name="Google Shape;961;g31ecdea356f_0_5"/>
          <p:cNvSpPr/>
          <p:nvPr/>
        </p:nvSpPr>
        <p:spPr>
          <a:xfrm>
            <a:off x="4655654" y="554642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2" name="Google Shape;962;g31ecdea356f_0_5"/>
          <p:cNvSpPr txBox="1"/>
          <p:nvPr/>
        </p:nvSpPr>
        <p:spPr>
          <a:xfrm>
            <a:off x="5269125" y="39291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3" name="Google Shape;963;g31ecdea356f_0_5"/>
          <p:cNvSpPr txBox="1"/>
          <p:nvPr/>
        </p:nvSpPr>
        <p:spPr>
          <a:xfrm>
            <a:off x="4409245" y="4278969"/>
            <a:ext cx="27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4" name="Google Shape;964;g31ecdea356f_0_5"/>
          <p:cNvSpPr/>
          <p:nvPr/>
        </p:nvSpPr>
        <p:spPr>
          <a:xfrm>
            <a:off x="509355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5" name="Google Shape;965;g31ecdea356f_0_5"/>
          <p:cNvSpPr/>
          <p:nvPr/>
        </p:nvSpPr>
        <p:spPr>
          <a:xfrm>
            <a:off x="534754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6" name="Google Shape;966;g31ecdea356f_0_5"/>
          <p:cNvSpPr/>
          <p:nvPr/>
        </p:nvSpPr>
        <p:spPr>
          <a:xfrm>
            <a:off x="560153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7" name="Google Shape;967;g31ecdea356f_0_5"/>
          <p:cNvSpPr/>
          <p:nvPr/>
        </p:nvSpPr>
        <p:spPr>
          <a:xfrm>
            <a:off x="4839096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8" name="Google Shape;968;g31ecdea356f_0_5"/>
          <p:cNvSpPr/>
          <p:nvPr/>
        </p:nvSpPr>
        <p:spPr>
          <a:xfrm>
            <a:off x="509355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69" name="Google Shape;969;g31ecdea356f_0_5"/>
          <p:cNvSpPr/>
          <p:nvPr/>
        </p:nvSpPr>
        <p:spPr>
          <a:xfrm>
            <a:off x="534754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0" name="Google Shape;970;g31ecdea356f_0_5"/>
          <p:cNvSpPr/>
          <p:nvPr/>
        </p:nvSpPr>
        <p:spPr>
          <a:xfrm>
            <a:off x="560153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1" name="Google Shape;971;g31ecdea356f_0_5"/>
          <p:cNvSpPr/>
          <p:nvPr/>
        </p:nvSpPr>
        <p:spPr>
          <a:xfrm>
            <a:off x="4839096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2" name="Google Shape;972;g31ecdea356f_0_5"/>
          <p:cNvSpPr/>
          <p:nvPr/>
        </p:nvSpPr>
        <p:spPr>
          <a:xfrm>
            <a:off x="5855747" y="579669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3" name="Google Shape;973;g31ecdea356f_0_5"/>
          <p:cNvSpPr/>
          <p:nvPr/>
        </p:nvSpPr>
        <p:spPr>
          <a:xfrm>
            <a:off x="5855747" y="604343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4" name="Google Shape;974;g31ecdea356f_0_5"/>
          <p:cNvSpPr/>
          <p:nvPr/>
        </p:nvSpPr>
        <p:spPr>
          <a:xfrm>
            <a:off x="6109959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5" name="Google Shape;975;g31ecdea356f_0_5"/>
          <p:cNvSpPr/>
          <p:nvPr/>
        </p:nvSpPr>
        <p:spPr>
          <a:xfrm>
            <a:off x="6109959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6" name="Google Shape;976;g31ecdea356f_0_5"/>
          <p:cNvSpPr/>
          <p:nvPr/>
        </p:nvSpPr>
        <p:spPr>
          <a:xfrm>
            <a:off x="509355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7" name="Google Shape;977;g31ecdea356f_0_5"/>
          <p:cNvSpPr/>
          <p:nvPr/>
        </p:nvSpPr>
        <p:spPr>
          <a:xfrm>
            <a:off x="534754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8" name="Google Shape;978;g31ecdea356f_0_5"/>
          <p:cNvSpPr/>
          <p:nvPr/>
        </p:nvSpPr>
        <p:spPr>
          <a:xfrm>
            <a:off x="560153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9" name="Google Shape;979;g31ecdea356f_0_5"/>
          <p:cNvSpPr/>
          <p:nvPr/>
        </p:nvSpPr>
        <p:spPr>
          <a:xfrm>
            <a:off x="4839096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0" name="Google Shape;980;g31ecdea356f_0_5"/>
          <p:cNvSpPr/>
          <p:nvPr/>
        </p:nvSpPr>
        <p:spPr>
          <a:xfrm>
            <a:off x="509355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1" name="Google Shape;981;g31ecdea356f_0_5"/>
          <p:cNvSpPr/>
          <p:nvPr/>
        </p:nvSpPr>
        <p:spPr>
          <a:xfrm>
            <a:off x="534754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2" name="Google Shape;982;g31ecdea356f_0_5"/>
          <p:cNvSpPr/>
          <p:nvPr/>
        </p:nvSpPr>
        <p:spPr>
          <a:xfrm>
            <a:off x="560153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3" name="Google Shape;983;g31ecdea356f_0_5"/>
          <p:cNvSpPr/>
          <p:nvPr/>
        </p:nvSpPr>
        <p:spPr>
          <a:xfrm>
            <a:off x="4839096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4" name="Google Shape;984;g31ecdea356f_0_5"/>
          <p:cNvSpPr/>
          <p:nvPr/>
        </p:nvSpPr>
        <p:spPr>
          <a:xfrm>
            <a:off x="5855747" y="629029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5" name="Google Shape;985;g31ecdea356f_0_5"/>
          <p:cNvSpPr/>
          <p:nvPr/>
        </p:nvSpPr>
        <p:spPr>
          <a:xfrm>
            <a:off x="5855747" y="653702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6" name="Google Shape;986;g31ecdea356f_0_5"/>
          <p:cNvSpPr/>
          <p:nvPr/>
        </p:nvSpPr>
        <p:spPr>
          <a:xfrm>
            <a:off x="6109959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7" name="Google Shape;987;g31ecdea356f_0_5"/>
          <p:cNvSpPr/>
          <p:nvPr/>
        </p:nvSpPr>
        <p:spPr>
          <a:xfrm>
            <a:off x="6109959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8" name="Google Shape;988;g31ecdea356f_0_5"/>
          <p:cNvSpPr/>
          <p:nvPr/>
        </p:nvSpPr>
        <p:spPr>
          <a:xfrm>
            <a:off x="4655654" y="579670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89" name="Google Shape;989;g31ecdea356f_0_5"/>
          <p:cNvSpPr/>
          <p:nvPr/>
        </p:nvSpPr>
        <p:spPr>
          <a:xfrm>
            <a:off x="4655654" y="604343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0" name="Google Shape;990;g31ecdea356f_0_5"/>
          <p:cNvSpPr/>
          <p:nvPr/>
        </p:nvSpPr>
        <p:spPr>
          <a:xfrm>
            <a:off x="4655654" y="629029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1" name="Google Shape;991;g31ecdea356f_0_5"/>
          <p:cNvSpPr/>
          <p:nvPr/>
        </p:nvSpPr>
        <p:spPr>
          <a:xfrm>
            <a:off x="4655654" y="653702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2" name="Google Shape;992;g31ecdea356f_0_5"/>
          <p:cNvSpPr/>
          <p:nvPr/>
        </p:nvSpPr>
        <p:spPr>
          <a:xfrm>
            <a:off x="6363013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3" name="Google Shape;993;g31ecdea356f_0_5"/>
          <p:cNvSpPr/>
          <p:nvPr/>
        </p:nvSpPr>
        <p:spPr>
          <a:xfrm>
            <a:off x="6617003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4" name="Google Shape;994;g31ecdea356f_0_5"/>
          <p:cNvSpPr/>
          <p:nvPr/>
        </p:nvSpPr>
        <p:spPr>
          <a:xfrm>
            <a:off x="6363013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5" name="Google Shape;995;g31ecdea356f_0_5"/>
          <p:cNvSpPr/>
          <p:nvPr/>
        </p:nvSpPr>
        <p:spPr>
          <a:xfrm>
            <a:off x="6617003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6" name="Google Shape;996;g31ecdea356f_0_5"/>
          <p:cNvSpPr/>
          <p:nvPr/>
        </p:nvSpPr>
        <p:spPr>
          <a:xfrm>
            <a:off x="6363013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7" name="Google Shape;997;g31ecdea356f_0_5"/>
          <p:cNvSpPr/>
          <p:nvPr/>
        </p:nvSpPr>
        <p:spPr>
          <a:xfrm>
            <a:off x="6617003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8" name="Google Shape;998;g31ecdea356f_0_5"/>
          <p:cNvSpPr/>
          <p:nvPr/>
        </p:nvSpPr>
        <p:spPr>
          <a:xfrm>
            <a:off x="6363013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99" name="Google Shape;999;g31ecdea356f_0_5"/>
          <p:cNvSpPr/>
          <p:nvPr/>
        </p:nvSpPr>
        <p:spPr>
          <a:xfrm>
            <a:off x="6617003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0" name="Google Shape;1000;g31ecdea356f_0_5"/>
          <p:cNvSpPr/>
          <p:nvPr/>
        </p:nvSpPr>
        <p:spPr>
          <a:xfrm>
            <a:off x="6871215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1" name="Google Shape;1001;g31ecdea356f_0_5"/>
          <p:cNvSpPr/>
          <p:nvPr/>
        </p:nvSpPr>
        <p:spPr>
          <a:xfrm>
            <a:off x="6871215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2" name="Google Shape;1002;g31ecdea356f_0_5"/>
          <p:cNvSpPr/>
          <p:nvPr/>
        </p:nvSpPr>
        <p:spPr>
          <a:xfrm>
            <a:off x="6871215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3" name="Google Shape;1003;g31ecdea356f_0_5"/>
          <p:cNvSpPr/>
          <p:nvPr/>
        </p:nvSpPr>
        <p:spPr>
          <a:xfrm>
            <a:off x="6871215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4" name="Google Shape;1004;g31ecdea356f_0_5"/>
          <p:cNvSpPr/>
          <p:nvPr/>
        </p:nvSpPr>
        <p:spPr>
          <a:xfrm>
            <a:off x="7125427" y="429811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5" name="Google Shape;1005;g31ecdea356f_0_5"/>
          <p:cNvSpPr/>
          <p:nvPr/>
        </p:nvSpPr>
        <p:spPr>
          <a:xfrm>
            <a:off x="7125427" y="455210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6" name="Google Shape;1006;g31ecdea356f_0_5"/>
          <p:cNvSpPr/>
          <p:nvPr/>
        </p:nvSpPr>
        <p:spPr>
          <a:xfrm>
            <a:off x="7125427" y="480609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7" name="Google Shape;1007;g31ecdea356f_0_5"/>
          <p:cNvSpPr/>
          <p:nvPr/>
        </p:nvSpPr>
        <p:spPr>
          <a:xfrm>
            <a:off x="7125427" y="505283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8" name="Google Shape;1008;g31ecdea356f_0_5"/>
          <p:cNvSpPr/>
          <p:nvPr/>
        </p:nvSpPr>
        <p:spPr>
          <a:xfrm>
            <a:off x="6363013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09" name="Google Shape;1009;g31ecdea356f_0_5"/>
          <p:cNvSpPr/>
          <p:nvPr/>
        </p:nvSpPr>
        <p:spPr>
          <a:xfrm>
            <a:off x="6617003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0" name="Google Shape;1010;g31ecdea356f_0_5"/>
          <p:cNvSpPr/>
          <p:nvPr/>
        </p:nvSpPr>
        <p:spPr>
          <a:xfrm>
            <a:off x="6363013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1" name="Google Shape;1011;g31ecdea356f_0_5"/>
          <p:cNvSpPr/>
          <p:nvPr/>
        </p:nvSpPr>
        <p:spPr>
          <a:xfrm>
            <a:off x="6617003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2" name="Google Shape;1012;g31ecdea356f_0_5"/>
          <p:cNvSpPr/>
          <p:nvPr/>
        </p:nvSpPr>
        <p:spPr>
          <a:xfrm>
            <a:off x="6871215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3" name="Google Shape;1013;g31ecdea356f_0_5"/>
          <p:cNvSpPr/>
          <p:nvPr/>
        </p:nvSpPr>
        <p:spPr>
          <a:xfrm>
            <a:off x="6871215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4" name="Google Shape;1014;g31ecdea356f_0_5"/>
          <p:cNvSpPr/>
          <p:nvPr/>
        </p:nvSpPr>
        <p:spPr>
          <a:xfrm>
            <a:off x="7125427" y="529969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5" name="Google Shape;1015;g31ecdea356f_0_5"/>
          <p:cNvSpPr/>
          <p:nvPr/>
        </p:nvSpPr>
        <p:spPr>
          <a:xfrm>
            <a:off x="7125427" y="55464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6" name="Google Shape;1016;g31ecdea356f_0_5"/>
          <p:cNvSpPr/>
          <p:nvPr/>
        </p:nvSpPr>
        <p:spPr>
          <a:xfrm>
            <a:off x="6363017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7" name="Google Shape;1017;g31ecdea356f_0_5"/>
          <p:cNvSpPr/>
          <p:nvPr/>
        </p:nvSpPr>
        <p:spPr>
          <a:xfrm>
            <a:off x="6617007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8" name="Google Shape;1018;g31ecdea356f_0_5"/>
          <p:cNvSpPr/>
          <p:nvPr/>
        </p:nvSpPr>
        <p:spPr>
          <a:xfrm>
            <a:off x="6871218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9" name="Google Shape;1019;g31ecdea356f_0_5"/>
          <p:cNvSpPr/>
          <p:nvPr/>
        </p:nvSpPr>
        <p:spPr>
          <a:xfrm>
            <a:off x="7125430" y="417339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0" name="Google Shape;1020;g31ecdea356f_0_5"/>
          <p:cNvSpPr txBox="1"/>
          <p:nvPr/>
        </p:nvSpPr>
        <p:spPr>
          <a:xfrm>
            <a:off x="7382892" y="4046044"/>
            <a:ext cx="215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1" name="Google Shape;1021;g31ecdea356f_0_5"/>
          <p:cNvSpPr/>
          <p:nvPr/>
        </p:nvSpPr>
        <p:spPr>
          <a:xfrm>
            <a:off x="6363013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2" name="Google Shape;1022;g31ecdea356f_0_5"/>
          <p:cNvSpPr/>
          <p:nvPr/>
        </p:nvSpPr>
        <p:spPr>
          <a:xfrm>
            <a:off x="6617003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3" name="Google Shape;1023;g31ecdea356f_0_5"/>
          <p:cNvSpPr/>
          <p:nvPr/>
        </p:nvSpPr>
        <p:spPr>
          <a:xfrm>
            <a:off x="6363013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4" name="Google Shape;1024;g31ecdea356f_0_5"/>
          <p:cNvSpPr/>
          <p:nvPr/>
        </p:nvSpPr>
        <p:spPr>
          <a:xfrm>
            <a:off x="6617003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5" name="Google Shape;1025;g31ecdea356f_0_5"/>
          <p:cNvSpPr/>
          <p:nvPr/>
        </p:nvSpPr>
        <p:spPr>
          <a:xfrm>
            <a:off x="6871215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6" name="Google Shape;1026;g31ecdea356f_0_5"/>
          <p:cNvSpPr/>
          <p:nvPr/>
        </p:nvSpPr>
        <p:spPr>
          <a:xfrm>
            <a:off x="6871215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7" name="Google Shape;1027;g31ecdea356f_0_5"/>
          <p:cNvSpPr/>
          <p:nvPr/>
        </p:nvSpPr>
        <p:spPr>
          <a:xfrm>
            <a:off x="7125427" y="579669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8" name="Google Shape;1028;g31ecdea356f_0_5"/>
          <p:cNvSpPr/>
          <p:nvPr/>
        </p:nvSpPr>
        <p:spPr>
          <a:xfrm>
            <a:off x="7125427" y="604343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29" name="Google Shape;1029;g31ecdea356f_0_5"/>
          <p:cNvSpPr/>
          <p:nvPr/>
        </p:nvSpPr>
        <p:spPr>
          <a:xfrm>
            <a:off x="6363013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0" name="Google Shape;1030;g31ecdea356f_0_5"/>
          <p:cNvSpPr/>
          <p:nvPr/>
        </p:nvSpPr>
        <p:spPr>
          <a:xfrm>
            <a:off x="6617003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1" name="Google Shape;1031;g31ecdea356f_0_5"/>
          <p:cNvSpPr/>
          <p:nvPr/>
        </p:nvSpPr>
        <p:spPr>
          <a:xfrm>
            <a:off x="6363013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2" name="Google Shape;1032;g31ecdea356f_0_5"/>
          <p:cNvSpPr/>
          <p:nvPr/>
        </p:nvSpPr>
        <p:spPr>
          <a:xfrm>
            <a:off x="6617003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3" name="Google Shape;1033;g31ecdea356f_0_5"/>
          <p:cNvSpPr/>
          <p:nvPr/>
        </p:nvSpPr>
        <p:spPr>
          <a:xfrm>
            <a:off x="6871215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4" name="Google Shape;1034;g31ecdea356f_0_5"/>
          <p:cNvSpPr/>
          <p:nvPr/>
        </p:nvSpPr>
        <p:spPr>
          <a:xfrm>
            <a:off x="6871215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5" name="Google Shape;1035;g31ecdea356f_0_5"/>
          <p:cNvSpPr/>
          <p:nvPr/>
        </p:nvSpPr>
        <p:spPr>
          <a:xfrm>
            <a:off x="7125427" y="629029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6" name="Google Shape;1036;g31ecdea356f_0_5"/>
          <p:cNvSpPr/>
          <p:nvPr/>
        </p:nvSpPr>
        <p:spPr>
          <a:xfrm>
            <a:off x="7125427" y="653702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7" name="Google Shape;1037;g31ecdea356f_0_5"/>
          <p:cNvSpPr txBox="1"/>
          <p:nvPr/>
        </p:nvSpPr>
        <p:spPr>
          <a:xfrm>
            <a:off x="5887394" y="39291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8" name="Google Shape;1038;g31ecdea356f_0_5"/>
          <p:cNvSpPr txBox="1"/>
          <p:nvPr/>
        </p:nvSpPr>
        <p:spPr>
          <a:xfrm>
            <a:off x="4323833" y="47673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39" name="Google Shape;1039;g31ecdea356f_0_5"/>
          <p:cNvSpPr txBox="1"/>
          <p:nvPr/>
        </p:nvSpPr>
        <p:spPr>
          <a:xfrm>
            <a:off x="6533633" y="392910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0" name="Google Shape;1040;g31ecdea356f_0_5"/>
          <p:cNvSpPr txBox="1"/>
          <p:nvPr/>
        </p:nvSpPr>
        <p:spPr>
          <a:xfrm>
            <a:off x="7536525" y="1792125"/>
            <a:ext cx="1526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</a:t>
            </a: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B</a:t>
            </a: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영역에 전체를 1로</a:t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채운다</a:t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magic[i][j+n/2]=1</a:t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1" name="Google Shape;1041;g31ecdea356f_0_5"/>
          <p:cNvSpPr txBox="1"/>
          <p:nvPr/>
        </p:nvSpPr>
        <p:spPr>
          <a:xfrm>
            <a:off x="7536525" y="4763925"/>
            <a:ext cx="1478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B영역에 j&lt;n/2-(n/4-1)</a:t>
            </a: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만큼 2를 채운다.</a:t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magic[i][j+n/2]=2</a:t>
            </a:r>
            <a:endParaRPr b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3202fb63aa0_0_382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7" name="Google Shape;1047;g3202fb63aa0_0_382"/>
          <p:cNvSpPr txBox="1"/>
          <p:nvPr/>
        </p:nvSpPr>
        <p:spPr>
          <a:xfrm>
            <a:off x="501800" y="570075"/>
            <a:ext cx="341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(5) C영역: A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지역에서 0 -&gt; 3, 3 -&gt; 0으로 변경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8" name="Google Shape;1048;g3202fb63aa0_0_382"/>
          <p:cNvSpPr/>
          <p:nvPr/>
        </p:nvSpPr>
        <p:spPr>
          <a:xfrm>
            <a:off x="1340243" y="11821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49" name="Google Shape;1049;g3202fb63aa0_0_382"/>
          <p:cNvSpPr/>
          <p:nvPr/>
        </p:nvSpPr>
        <p:spPr>
          <a:xfrm>
            <a:off x="1594233" y="11821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0" name="Google Shape;1050;g3202fb63aa0_0_382"/>
          <p:cNvSpPr/>
          <p:nvPr/>
        </p:nvSpPr>
        <p:spPr>
          <a:xfrm>
            <a:off x="1848223" y="11821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1" name="Google Shape;1051;g3202fb63aa0_0_382"/>
          <p:cNvSpPr/>
          <p:nvPr/>
        </p:nvSpPr>
        <p:spPr>
          <a:xfrm>
            <a:off x="1340243" y="14361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2" name="Google Shape;1052;g3202fb63aa0_0_382"/>
          <p:cNvSpPr/>
          <p:nvPr/>
        </p:nvSpPr>
        <p:spPr>
          <a:xfrm>
            <a:off x="1594233" y="14361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3" name="Google Shape;1053;g3202fb63aa0_0_382"/>
          <p:cNvSpPr/>
          <p:nvPr/>
        </p:nvSpPr>
        <p:spPr>
          <a:xfrm>
            <a:off x="1848223" y="14361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4" name="Google Shape;1054;g3202fb63aa0_0_382"/>
          <p:cNvSpPr/>
          <p:nvPr/>
        </p:nvSpPr>
        <p:spPr>
          <a:xfrm>
            <a:off x="1340243" y="16901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5" name="Google Shape;1055;g3202fb63aa0_0_382"/>
          <p:cNvSpPr/>
          <p:nvPr/>
        </p:nvSpPr>
        <p:spPr>
          <a:xfrm>
            <a:off x="1594233" y="16901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6" name="Google Shape;1056;g3202fb63aa0_0_382"/>
          <p:cNvSpPr/>
          <p:nvPr/>
        </p:nvSpPr>
        <p:spPr>
          <a:xfrm>
            <a:off x="1848223" y="16901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7" name="Google Shape;1057;g3202fb63aa0_0_382"/>
          <p:cNvSpPr/>
          <p:nvPr/>
        </p:nvSpPr>
        <p:spPr>
          <a:xfrm>
            <a:off x="1085783" y="11821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8" name="Google Shape;1058;g3202fb63aa0_0_382"/>
          <p:cNvSpPr/>
          <p:nvPr/>
        </p:nvSpPr>
        <p:spPr>
          <a:xfrm>
            <a:off x="1085783" y="14361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59" name="Google Shape;1059;g3202fb63aa0_0_382"/>
          <p:cNvSpPr/>
          <p:nvPr/>
        </p:nvSpPr>
        <p:spPr>
          <a:xfrm>
            <a:off x="1085783" y="16901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0" name="Google Shape;1060;g3202fb63aa0_0_382"/>
          <p:cNvSpPr/>
          <p:nvPr/>
        </p:nvSpPr>
        <p:spPr>
          <a:xfrm>
            <a:off x="1340243" y="19368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1" name="Google Shape;1061;g3202fb63aa0_0_382"/>
          <p:cNvSpPr/>
          <p:nvPr/>
        </p:nvSpPr>
        <p:spPr>
          <a:xfrm>
            <a:off x="1594233" y="19368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2" name="Google Shape;1062;g3202fb63aa0_0_382"/>
          <p:cNvSpPr/>
          <p:nvPr/>
        </p:nvSpPr>
        <p:spPr>
          <a:xfrm>
            <a:off x="1848223" y="19368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3" name="Google Shape;1063;g3202fb63aa0_0_382"/>
          <p:cNvSpPr/>
          <p:nvPr/>
        </p:nvSpPr>
        <p:spPr>
          <a:xfrm>
            <a:off x="1085783" y="19368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4" name="Google Shape;1064;g3202fb63aa0_0_382"/>
          <p:cNvSpPr/>
          <p:nvPr/>
        </p:nvSpPr>
        <p:spPr>
          <a:xfrm>
            <a:off x="2102435" y="11821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5" name="Google Shape;1065;g3202fb63aa0_0_382"/>
          <p:cNvSpPr/>
          <p:nvPr/>
        </p:nvSpPr>
        <p:spPr>
          <a:xfrm>
            <a:off x="2102435" y="14361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6" name="Google Shape;1066;g3202fb63aa0_0_382"/>
          <p:cNvSpPr/>
          <p:nvPr/>
        </p:nvSpPr>
        <p:spPr>
          <a:xfrm>
            <a:off x="2102435" y="16901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7" name="Google Shape;1067;g3202fb63aa0_0_382"/>
          <p:cNvSpPr/>
          <p:nvPr/>
        </p:nvSpPr>
        <p:spPr>
          <a:xfrm>
            <a:off x="2102435" y="19368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8" name="Google Shape;1068;g3202fb63aa0_0_382"/>
          <p:cNvSpPr/>
          <p:nvPr/>
        </p:nvSpPr>
        <p:spPr>
          <a:xfrm>
            <a:off x="2356647" y="11821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69" name="Google Shape;1069;g3202fb63aa0_0_382"/>
          <p:cNvSpPr/>
          <p:nvPr/>
        </p:nvSpPr>
        <p:spPr>
          <a:xfrm>
            <a:off x="2356647" y="14361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0" name="Google Shape;1070;g3202fb63aa0_0_382"/>
          <p:cNvSpPr/>
          <p:nvPr/>
        </p:nvSpPr>
        <p:spPr>
          <a:xfrm>
            <a:off x="2356647" y="16901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1" name="Google Shape;1071;g3202fb63aa0_0_382"/>
          <p:cNvSpPr/>
          <p:nvPr/>
        </p:nvSpPr>
        <p:spPr>
          <a:xfrm>
            <a:off x="2356647" y="19368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2" name="Google Shape;1072;g3202fb63aa0_0_382"/>
          <p:cNvSpPr/>
          <p:nvPr/>
        </p:nvSpPr>
        <p:spPr>
          <a:xfrm>
            <a:off x="1340243" y="21837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3" name="Google Shape;1073;g3202fb63aa0_0_382"/>
          <p:cNvSpPr/>
          <p:nvPr/>
        </p:nvSpPr>
        <p:spPr>
          <a:xfrm>
            <a:off x="1594233" y="21837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4" name="Google Shape;1074;g3202fb63aa0_0_382"/>
          <p:cNvSpPr/>
          <p:nvPr/>
        </p:nvSpPr>
        <p:spPr>
          <a:xfrm>
            <a:off x="1848223" y="21837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5" name="Google Shape;1075;g3202fb63aa0_0_382"/>
          <p:cNvSpPr/>
          <p:nvPr/>
        </p:nvSpPr>
        <p:spPr>
          <a:xfrm>
            <a:off x="1085783" y="21837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6" name="Google Shape;1076;g3202fb63aa0_0_382"/>
          <p:cNvSpPr/>
          <p:nvPr/>
        </p:nvSpPr>
        <p:spPr>
          <a:xfrm>
            <a:off x="1340243" y="24304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7" name="Google Shape;1077;g3202fb63aa0_0_382"/>
          <p:cNvSpPr/>
          <p:nvPr/>
        </p:nvSpPr>
        <p:spPr>
          <a:xfrm>
            <a:off x="1594233" y="24304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8" name="Google Shape;1078;g3202fb63aa0_0_382"/>
          <p:cNvSpPr/>
          <p:nvPr/>
        </p:nvSpPr>
        <p:spPr>
          <a:xfrm>
            <a:off x="1848223" y="24304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79" name="Google Shape;1079;g3202fb63aa0_0_382"/>
          <p:cNvSpPr/>
          <p:nvPr/>
        </p:nvSpPr>
        <p:spPr>
          <a:xfrm>
            <a:off x="1085783" y="24304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0" name="Google Shape;1080;g3202fb63aa0_0_382"/>
          <p:cNvSpPr/>
          <p:nvPr/>
        </p:nvSpPr>
        <p:spPr>
          <a:xfrm>
            <a:off x="2102435" y="21837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1" name="Google Shape;1081;g3202fb63aa0_0_382"/>
          <p:cNvSpPr/>
          <p:nvPr/>
        </p:nvSpPr>
        <p:spPr>
          <a:xfrm>
            <a:off x="2102435" y="24304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2" name="Google Shape;1082;g3202fb63aa0_0_382"/>
          <p:cNvSpPr/>
          <p:nvPr/>
        </p:nvSpPr>
        <p:spPr>
          <a:xfrm>
            <a:off x="2356647" y="21837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3" name="Google Shape;1083;g3202fb63aa0_0_382"/>
          <p:cNvSpPr/>
          <p:nvPr/>
        </p:nvSpPr>
        <p:spPr>
          <a:xfrm>
            <a:off x="2356647" y="24304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4" name="Google Shape;1084;g3202fb63aa0_0_382"/>
          <p:cNvSpPr/>
          <p:nvPr/>
        </p:nvSpPr>
        <p:spPr>
          <a:xfrm>
            <a:off x="1340247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5" name="Google Shape;1085;g3202fb63aa0_0_382"/>
          <p:cNvSpPr/>
          <p:nvPr/>
        </p:nvSpPr>
        <p:spPr>
          <a:xfrm>
            <a:off x="1594237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6" name="Google Shape;1086;g3202fb63aa0_0_382"/>
          <p:cNvSpPr/>
          <p:nvPr/>
        </p:nvSpPr>
        <p:spPr>
          <a:xfrm>
            <a:off x="1848227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7" name="Google Shape;1087;g3202fb63aa0_0_382"/>
          <p:cNvSpPr/>
          <p:nvPr/>
        </p:nvSpPr>
        <p:spPr>
          <a:xfrm>
            <a:off x="1085787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8" name="Google Shape;1088;g3202fb63aa0_0_382"/>
          <p:cNvSpPr/>
          <p:nvPr/>
        </p:nvSpPr>
        <p:spPr>
          <a:xfrm>
            <a:off x="2102438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89" name="Google Shape;1089;g3202fb63aa0_0_382"/>
          <p:cNvSpPr/>
          <p:nvPr/>
        </p:nvSpPr>
        <p:spPr>
          <a:xfrm>
            <a:off x="2356650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0" name="Google Shape;1090;g3202fb63aa0_0_382"/>
          <p:cNvSpPr/>
          <p:nvPr/>
        </p:nvSpPr>
        <p:spPr>
          <a:xfrm>
            <a:off x="902341" y="118421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1" name="Google Shape;1091;g3202fb63aa0_0_382"/>
          <p:cNvSpPr/>
          <p:nvPr/>
        </p:nvSpPr>
        <p:spPr>
          <a:xfrm>
            <a:off x="902341" y="1436163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2" name="Google Shape;1092;g3202fb63aa0_0_382"/>
          <p:cNvSpPr/>
          <p:nvPr/>
        </p:nvSpPr>
        <p:spPr>
          <a:xfrm>
            <a:off x="902341" y="169015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3" name="Google Shape;1093;g3202fb63aa0_0_382"/>
          <p:cNvSpPr/>
          <p:nvPr/>
        </p:nvSpPr>
        <p:spPr>
          <a:xfrm>
            <a:off x="902341" y="193688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4" name="Google Shape;1094;g3202fb63aa0_0_382"/>
          <p:cNvSpPr/>
          <p:nvPr/>
        </p:nvSpPr>
        <p:spPr>
          <a:xfrm>
            <a:off x="902341" y="218374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5" name="Google Shape;1095;g3202fb63aa0_0_382"/>
          <p:cNvSpPr/>
          <p:nvPr/>
        </p:nvSpPr>
        <p:spPr>
          <a:xfrm>
            <a:off x="902341" y="243047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6" name="Google Shape;1096;g3202fb63aa0_0_382"/>
          <p:cNvSpPr txBox="1"/>
          <p:nvPr/>
        </p:nvSpPr>
        <p:spPr>
          <a:xfrm>
            <a:off x="1515813" y="782258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7" name="Google Shape;1097;g3202fb63aa0_0_382"/>
          <p:cNvSpPr txBox="1"/>
          <p:nvPr/>
        </p:nvSpPr>
        <p:spPr>
          <a:xfrm>
            <a:off x="655932" y="1163019"/>
            <a:ext cx="27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8" name="Google Shape;1098;g3202fb63aa0_0_382"/>
          <p:cNvSpPr/>
          <p:nvPr/>
        </p:nvSpPr>
        <p:spPr>
          <a:xfrm>
            <a:off x="1340243" y="26807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99" name="Google Shape;1099;g3202fb63aa0_0_382"/>
          <p:cNvSpPr/>
          <p:nvPr/>
        </p:nvSpPr>
        <p:spPr>
          <a:xfrm>
            <a:off x="1594233" y="26807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0" name="Google Shape;1100;g3202fb63aa0_0_382"/>
          <p:cNvSpPr/>
          <p:nvPr/>
        </p:nvSpPr>
        <p:spPr>
          <a:xfrm>
            <a:off x="1848223" y="26807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1" name="Google Shape;1101;g3202fb63aa0_0_382"/>
          <p:cNvSpPr/>
          <p:nvPr/>
        </p:nvSpPr>
        <p:spPr>
          <a:xfrm>
            <a:off x="1085783" y="26807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2" name="Google Shape;1102;g3202fb63aa0_0_382"/>
          <p:cNvSpPr/>
          <p:nvPr/>
        </p:nvSpPr>
        <p:spPr>
          <a:xfrm>
            <a:off x="1340243" y="29274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3" name="Google Shape;1103;g3202fb63aa0_0_382"/>
          <p:cNvSpPr/>
          <p:nvPr/>
        </p:nvSpPr>
        <p:spPr>
          <a:xfrm>
            <a:off x="1594233" y="29274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4" name="Google Shape;1104;g3202fb63aa0_0_382"/>
          <p:cNvSpPr/>
          <p:nvPr/>
        </p:nvSpPr>
        <p:spPr>
          <a:xfrm>
            <a:off x="1848223" y="29274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5" name="Google Shape;1105;g3202fb63aa0_0_382"/>
          <p:cNvSpPr/>
          <p:nvPr/>
        </p:nvSpPr>
        <p:spPr>
          <a:xfrm>
            <a:off x="1085783" y="29274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6" name="Google Shape;1106;g3202fb63aa0_0_382"/>
          <p:cNvSpPr/>
          <p:nvPr/>
        </p:nvSpPr>
        <p:spPr>
          <a:xfrm>
            <a:off x="2102435" y="26807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7" name="Google Shape;1107;g3202fb63aa0_0_382"/>
          <p:cNvSpPr/>
          <p:nvPr/>
        </p:nvSpPr>
        <p:spPr>
          <a:xfrm>
            <a:off x="2102435" y="29274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8" name="Google Shape;1108;g3202fb63aa0_0_382"/>
          <p:cNvSpPr/>
          <p:nvPr/>
        </p:nvSpPr>
        <p:spPr>
          <a:xfrm>
            <a:off x="2356647" y="26807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9" name="Google Shape;1109;g3202fb63aa0_0_382"/>
          <p:cNvSpPr/>
          <p:nvPr/>
        </p:nvSpPr>
        <p:spPr>
          <a:xfrm>
            <a:off x="2356647" y="29274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0" name="Google Shape;1110;g3202fb63aa0_0_382"/>
          <p:cNvSpPr/>
          <p:nvPr/>
        </p:nvSpPr>
        <p:spPr>
          <a:xfrm>
            <a:off x="1340243" y="31743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1" name="Google Shape;1111;g3202fb63aa0_0_382"/>
          <p:cNvSpPr/>
          <p:nvPr/>
        </p:nvSpPr>
        <p:spPr>
          <a:xfrm>
            <a:off x="1594233" y="31743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2" name="Google Shape;1112;g3202fb63aa0_0_382"/>
          <p:cNvSpPr/>
          <p:nvPr/>
        </p:nvSpPr>
        <p:spPr>
          <a:xfrm>
            <a:off x="1848223" y="31743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3" name="Google Shape;1113;g3202fb63aa0_0_382"/>
          <p:cNvSpPr/>
          <p:nvPr/>
        </p:nvSpPr>
        <p:spPr>
          <a:xfrm>
            <a:off x="1085783" y="31743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4" name="Google Shape;1114;g3202fb63aa0_0_382"/>
          <p:cNvSpPr/>
          <p:nvPr/>
        </p:nvSpPr>
        <p:spPr>
          <a:xfrm>
            <a:off x="1340243" y="34210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5" name="Google Shape;1115;g3202fb63aa0_0_382"/>
          <p:cNvSpPr/>
          <p:nvPr/>
        </p:nvSpPr>
        <p:spPr>
          <a:xfrm>
            <a:off x="1594233" y="34210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6" name="Google Shape;1116;g3202fb63aa0_0_382"/>
          <p:cNvSpPr/>
          <p:nvPr/>
        </p:nvSpPr>
        <p:spPr>
          <a:xfrm>
            <a:off x="1848223" y="34210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7" name="Google Shape;1117;g3202fb63aa0_0_382"/>
          <p:cNvSpPr/>
          <p:nvPr/>
        </p:nvSpPr>
        <p:spPr>
          <a:xfrm>
            <a:off x="1085783" y="34210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8" name="Google Shape;1118;g3202fb63aa0_0_382"/>
          <p:cNvSpPr/>
          <p:nvPr/>
        </p:nvSpPr>
        <p:spPr>
          <a:xfrm>
            <a:off x="2102435" y="31743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19" name="Google Shape;1119;g3202fb63aa0_0_382"/>
          <p:cNvSpPr/>
          <p:nvPr/>
        </p:nvSpPr>
        <p:spPr>
          <a:xfrm>
            <a:off x="2102435" y="34210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0" name="Google Shape;1120;g3202fb63aa0_0_382"/>
          <p:cNvSpPr/>
          <p:nvPr/>
        </p:nvSpPr>
        <p:spPr>
          <a:xfrm>
            <a:off x="2356647" y="31743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1" name="Google Shape;1121;g3202fb63aa0_0_382"/>
          <p:cNvSpPr/>
          <p:nvPr/>
        </p:nvSpPr>
        <p:spPr>
          <a:xfrm>
            <a:off x="2356647" y="34210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2" name="Google Shape;1122;g3202fb63aa0_0_382"/>
          <p:cNvSpPr/>
          <p:nvPr/>
        </p:nvSpPr>
        <p:spPr>
          <a:xfrm>
            <a:off x="902341" y="268075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3" name="Google Shape;1123;g3202fb63aa0_0_382"/>
          <p:cNvSpPr/>
          <p:nvPr/>
        </p:nvSpPr>
        <p:spPr>
          <a:xfrm>
            <a:off x="902341" y="292748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4" name="Google Shape;1124;g3202fb63aa0_0_382"/>
          <p:cNvSpPr/>
          <p:nvPr/>
        </p:nvSpPr>
        <p:spPr>
          <a:xfrm>
            <a:off x="902341" y="317434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5" name="Google Shape;1125;g3202fb63aa0_0_382"/>
          <p:cNvSpPr/>
          <p:nvPr/>
        </p:nvSpPr>
        <p:spPr>
          <a:xfrm>
            <a:off x="902341" y="342107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6" name="Google Shape;1126;g3202fb63aa0_0_382"/>
          <p:cNvSpPr/>
          <p:nvPr/>
        </p:nvSpPr>
        <p:spPr>
          <a:xfrm>
            <a:off x="2609701" y="11821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7" name="Google Shape;1127;g3202fb63aa0_0_382"/>
          <p:cNvSpPr/>
          <p:nvPr/>
        </p:nvSpPr>
        <p:spPr>
          <a:xfrm>
            <a:off x="2863691" y="11821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8" name="Google Shape;1128;g3202fb63aa0_0_382"/>
          <p:cNvSpPr/>
          <p:nvPr/>
        </p:nvSpPr>
        <p:spPr>
          <a:xfrm>
            <a:off x="2609701" y="14361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29" name="Google Shape;1129;g3202fb63aa0_0_382"/>
          <p:cNvSpPr/>
          <p:nvPr/>
        </p:nvSpPr>
        <p:spPr>
          <a:xfrm>
            <a:off x="2863691" y="14361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0" name="Google Shape;1130;g3202fb63aa0_0_382"/>
          <p:cNvSpPr/>
          <p:nvPr/>
        </p:nvSpPr>
        <p:spPr>
          <a:xfrm>
            <a:off x="2609701" y="16901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1" name="Google Shape;1131;g3202fb63aa0_0_382"/>
          <p:cNvSpPr/>
          <p:nvPr/>
        </p:nvSpPr>
        <p:spPr>
          <a:xfrm>
            <a:off x="2863691" y="16901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2" name="Google Shape;1132;g3202fb63aa0_0_382"/>
          <p:cNvSpPr/>
          <p:nvPr/>
        </p:nvSpPr>
        <p:spPr>
          <a:xfrm>
            <a:off x="2609701" y="19368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3" name="Google Shape;1133;g3202fb63aa0_0_382"/>
          <p:cNvSpPr/>
          <p:nvPr/>
        </p:nvSpPr>
        <p:spPr>
          <a:xfrm>
            <a:off x="2863691" y="19368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4" name="Google Shape;1134;g3202fb63aa0_0_382"/>
          <p:cNvSpPr/>
          <p:nvPr/>
        </p:nvSpPr>
        <p:spPr>
          <a:xfrm>
            <a:off x="3117903" y="11821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5" name="Google Shape;1135;g3202fb63aa0_0_382"/>
          <p:cNvSpPr/>
          <p:nvPr/>
        </p:nvSpPr>
        <p:spPr>
          <a:xfrm>
            <a:off x="3117903" y="14361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6" name="Google Shape;1136;g3202fb63aa0_0_382"/>
          <p:cNvSpPr/>
          <p:nvPr/>
        </p:nvSpPr>
        <p:spPr>
          <a:xfrm>
            <a:off x="3117903" y="16901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7" name="Google Shape;1137;g3202fb63aa0_0_382"/>
          <p:cNvSpPr/>
          <p:nvPr/>
        </p:nvSpPr>
        <p:spPr>
          <a:xfrm>
            <a:off x="3117903" y="19368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8" name="Google Shape;1138;g3202fb63aa0_0_382"/>
          <p:cNvSpPr/>
          <p:nvPr/>
        </p:nvSpPr>
        <p:spPr>
          <a:xfrm>
            <a:off x="3372114" y="11821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39" name="Google Shape;1139;g3202fb63aa0_0_382"/>
          <p:cNvSpPr/>
          <p:nvPr/>
        </p:nvSpPr>
        <p:spPr>
          <a:xfrm>
            <a:off x="3372114" y="14361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0" name="Google Shape;1140;g3202fb63aa0_0_382"/>
          <p:cNvSpPr/>
          <p:nvPr/>
        </p:nvSpPr>
        <p:spPr>
          <a:xfrm>
            <a:off x="3372114" y="16901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1" name="Google Shape;1141;g3202fb63aa0_0_382"/>
          <p:cNvSpPr/>
          <p:nvPr/>
        </p:nvSpPr>
        <p:spPr>
          <a:xfrm>
            <a:off x="3372114" y="19368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2" name="Google Shape;1142;g3202fb63aa0_0_382"/>
          <p:cNvSpPr/>
          <p:nvPr/>
        </p:nvSpPr>
        <p:spPr>
          <a:xfrm>
            <a:off x="2609701" y="21837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3" name="Google Shape;1143;g3202fb63aa0_0_382"/>
          <p:cNvSpPr/>
          <p:nvPr/>
        </p:nvSpPr>
        <p:spPr>
          <a:xfrm>
            <a:off x="2863691" y="21837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4" name="Google Shape;1144;g3202fb63aa0_0_382"/>
          <p:cNvSpPr/>
          <p:nvPr/>
        </p:nvSpPr>
        <p:spPr>
          <a:xfrm>
            <a:off x="2609701" y="24304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5" name="Google Shape;1145;g3202fb63aa0_0_382"/>
          <p:cNvSpPr/>
          <p:nvPr/>
        </p:nvSpPr>
        <p:spPr>
          <a:xfrm>
            <a:off x="2863691" y="24304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6" name="Google Shape;1146;g3202fb63aa0_0_382"/>
          <p:cNvSpPr/>
          <p:nvPr/>
        </p:nvSpPr>
        <p:spPr>
          <a:xfrm>
            <a:off x="3117903" y="21837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7" name="Google Shape;1147;g3202fb63aa0_0_382"/>
          <p:cNvSpPr/>
          <p:nvPr/>
        </p:nvSpPr>
        <p:spPr>
          <a:xfrm>
            <a:off x="3117903" y="24304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8" name="Google Shape;1148;g3202fb63aa0_0_382"/>
          <p:cNvSpPr/>
          <p:nvPr/>
        </p:nvSpPr>
        <p:spPr>
          <a:xfrm>
            <a:off x="3372114" y="21837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49" name="Google Shape;1149;g3202fb63aa0_0_382"/>
          <p:cNvSpPr/>
          <p:nvPr/>
        </p:nvSpPr>
        <p:spPr>
          <a:xfrm>
            <a:off x="3372114" y="24304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0" name="Google Shape;1150;g3202fb63aa0_0_382"/>
          <p:cNvSpPr/>
          <p:nvPr/>
        </p:nvSpPr>
        <p:spPr>
          <a:xfrm>
            <a:off x="2609705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1" name="Google Shape;1151;g3202fb63aa0_0_382"/>
          <p:cNvSpPr/>
          <p:nvPr/>
        </p:nvSpPr>
        <p:spPr>
          <a:xfrm>
            <a:off x="2863694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2" name="Google Shape;1152;g3202fb63aa0_0_382"/>
          <p:cNvSpPr/>
          <p:nvPr/>
        </p:nvSpPr>
        <p:spPr>
          <a:xfrm>
            <a:off x="3117906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3" name="Google Shape;1153;g3202fb63aa0_0_382"/>
          <p:cNvSpPr/>
          <p:nvPr/>
        </p:nvSpPr>
        <p:spPr>
          <a:xfrm>
            <a:off x="3372118" y="10574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4" name="Google Shape;1154;g3202fb63aa0_0_382"/>
          <p:cNvSpPr txBox="1"/>
          <p:nvPr/>
        </p:nvSpPr>
        <p:spPr>
          <a:xfrm>
            <a:off x="3629580" y="899202"/>
            <a:ext cx="215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5" name="Google Shape;1155;g3202fb63aa0_0_382"/>
          <p:cNvSpPr/>
          <p:nvPr/>
        </p:nvSpPr>
        <p:spPr>
          <a:xfrm>
            <a:off x="2609701" y="26807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6" name="Google Shape;1156;g3202fb63aa0_0_382"/>
          <p:cNvSpPr/>
          <p:nvPr/>
        </p:nvSpPr>
        <p:spPr>
          <a:xfrm>
            <a:off x="2863691" y="26807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7" name="Google Shape;1157;g3202fb63aa0_0_382"/>
          <p:cNvSpPr/>
          <p:nvPr/>
        </p:nvSpPr>
        <p:spPr>
          <a:xfrm>
            <a:off x="2609701" y="29274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8" name="Google Shape;1158;g3202fb63aa0_0_382"/>
          <p:cNvSpPr/>
          <p:nvPr/>
        </p:nvSpPr>
        <p:spPr>
          <a:xfrm>
            <a:off x="2863691" y="29274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9" name="Google Shape;1159;g3202fb63aa0_0_382"/>
          <p:cNvSpPr/>
          <p:nvPr/>
        </p:nvSpPr>
        <p:spPr>
          <a:xfrm>
            <a:off x="3117903" y="26807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0" name="Google Shape;1160;g3202fb63aa0_0_382"/>
          <p:cNvSpPr/>
          <p:nvPr/>
        </p:nvSpPr>
        <p:spPr>
          <a:xfrm>
            <a:off x="3117903" y="29274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1" name="Google Shape;1161;g3202fb63aa0_0_382"/>
          <p:cNvSpPr/>
          <p:nvPr/>
        </p:nvSpPr>
        <p:spPr>
          <a:xfrm>
            <a:off x="3372114" y="26807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2" name="Google Shape;1162;g3202fb63aa0_0_382"/>
          <p:cNvSpPr/>
          <p:nvPr/>
        </p:nvSpPr>
        <p:spPr>
          <a:xfrm>
            <a:off x="3372114" y="29274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3" name="Google Shape;1163;g3202fb63aa0_0_382"/>
          <p:cNvSpPr/>
          <p:nvPr/>
        </p:nvSpPr>
        <p:spPr>
          <a:xfrm>
            <a:off x="2609701" y="31743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4" name="Google Shape;1164;g3202fb63aa0_0_382"/>
          <p:cNvSpPr/>
          <p:nvPr/>
        </p:nvSpPr>
        <p:spPr>
          <a:xfrm>
            <a:off x="2863691" y="31743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5" name="Google Shape;1165;g3202fb63aa0_0_382"/>
          <p:cNvSpPr/>
          <p:nvPr/>
        </p:nvSpPr>
        <p:spPr>
          <a:xfrm>
            <a:off x="2609701" y="34210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6" name="Google Shape;1166;g3202fb63aa0_0_382"/>
          <p:cNvSpPr/>
          <p:nvPr/>
        </p:nvSpPr>
        <p:spPr>
          <a:xfrm>
            <a:off x="2863691" y="34210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7" name="Google Shape;1167;g3202fb63aa0_0_382"/>
          <p:cNvSpPr/>
          <p:nvPr/>
        </p:nvSpPr>
        <p:spPr>
          <a:xfrm>
            <a:off x="3117903" y="31743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8" name="Google Shape;1168;g3202fb63aa0_0_382"/>
          <p:cNvSpPr/>
          <p:nvPr/>
        </p:nvSpPr>
        <p:spPr>
          <a:xfrm>
            <a:off x="3117903" y="34210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69" name="Google Shape;1169;g3202fb63aa0_0_382"/>
          <p:cNvSpPr/>
          <p:nvPr/>
        </p:nvSpPr>
        <p:spPr>
          <a:xfrm>
            <a:off x="3372114" y="31743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0" name="Google Shape;1170;g3202fb63aa0_0_382"/>
          <p:cNvSpPr/>
          <p:nvPr/>
        </p:nvSpPr>
        <p:spPr>
          <a:xfrm>
            <a:off x="3372114" y="34210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1" name="Google Shape;1171;g3202fb63aa0_0_382"/>
          <p:cNvSpPr txBox="1"/>
          <p:nvPr/>
        </p:nvSpPr>
        <p:spPr>
          <a:xfrm>
            <a:off x="2134082" y="782258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2" name="Google Shape;1172;g3202fb63aa0_0_382"/>
          <p:cNvSpPr txBox="1"/>
          <p:nvPr/>
        </p:nvSpPr>
        <p:spPr>
          <a:xfrm>
            <a:off x="570521" y="165135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3" name="Google Shape;1173;g3202fb63aa0_0_382"/>
          <p:cNvSpPr txBox="1"/>
          <p:nvPr/>
        </p:nvSpPr>
        <p:spPr>
          <a:xfrm>
            <a:off x="2780321" y="782258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4" name="Google Shape;1174;g3202fb63aa0_0_382"/>
          <p:cNvSpPr txBox="1"/>
          <p:nvPr/>
        </p:nvSpPr>
        <p:spPr>
          <a:xfrm>
            <a:off x="501800" y="3694275"/>
            <a:ext cx="341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(6) D영역: B지역에서 1 -&gt; 2, 2 -&gt; 1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로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변경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5" name="Google Shape;1175;g3202fb63aa0_0_382"/>
          <p:cNvSpPr/>
          <p:nvPr/>
        </p:nvSpPr>
        <p:spPr>
          <a:xfrm>
            <a:off x="1340243" y="43063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6" name="Google Shape;1176;g3202fb63aa0_0_382"/>
          <p:cNvSpPr/>
          <p:nvPr/>
        </p:nvSpPr>
        <p:spPr>
          <a:xfrm>
            <a:off x="1594233" y="43063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7" name="Google Shape;1177;g3202fb63aa0_0_382"/>
          <p:cNvSpPr/>
          <p:nvPr/>
        </p:nvSpPr>
        <p:spPr>
          <a:xfrm>
            <a:off x="1848223" y="43063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8" name="Google Shape;1178;g3202fb63aa0_0_382"/>
          <p:cNvSpPr/>
          <p:nvPr/>
        </p:nvSpPr>
        <p:spPr>
          <a:xfrm>
            <a:off x="1340243" y="45603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79" name="Google Shape;1179;g3202fb63aa0_0_382"/>
          <p:cNvSpPr/>
          <p:nvPr/>
        </p:nvSpPr>
        <p:spPr>
          <a:xfrm>
            <a:off x="1594233" y="45603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0" name="Google Shape;1180;g3202fb63aa0_0_382"/>
          <p:cNvSpPr/>
          <p:nvPr/>
        </p:nvSpPr>
        <p:spPr>
          <a:xfrm>
            <a:off x="1848223" y="45603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1" name="Google Shape;1181;g3202fb63aa0_0_382"/>
          <p:cNvSpPr/>
          <p:nvPr/>
        </p:nvSpPr>
        <p:spPr>
          <a:xfrm>
            <a:off x="1340243" y="48143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2" name="Google Shape;1182;g3202fb63aa0_0_382"/>
          <p:cNvSpPr/>
          <p:nvPr/>
        </p:nvSpPr>
        <p:spPr>
          <a:xfrm>
            <a:off x="1594233" y="48143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3" name="Google Shape;1183;g3202fb63aa0_0_382"/>
          <p:cNvSpPr/>
          <p:nvPr/>
        </p:nvSpPr>
        <p:spPr>
          <a:xfrm>
            <a:off x="1848223" y="48143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4" name="Google Shape;1184;g3202fb63aa0_0_382"/>
          <p:cNvSpPr/>
          <p:nvPr/>
        </p:nvSpPr>
        <p:spPr>
          <a:xfrm>
            <a:off x="1085783" y="43063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5" name="Google Shape;1185;g3202fb63aa0_0_382"/>
          <p:cNvSpPr/>
          <p:nvPr/>
        </p:nvSpPr>
        <p:spPr>
          <a:xfrm>
            <a:off x="1085783" y="45603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6" name="Google Shape;1186;g3202fb63aa0_0_382"/>
          <p:cNvSpPr/>
          <p:nvPr/>
        </p:nvSpPr>
        <p:spPr>
          <a:xfrm>
            <a:off x="1085783" y="48143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7" name="Google Shape;1187;g3202fb63aa0_0_382"/>
          <p:cNvSpPr/>
          <p:nvPr/>
        </p:nvSpPr>
        <p:spPr>
          <a:xfrm>
            <a:off x="1340243" y="50610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8" name="Google Shape;1188;g3202fb63aa0_0_382"/>
          <p:cNvSpPr/>
          <p:nvPr/>
        </p:nvSpPr>
        <p:spPr>
          <a:xfrm>
            <a:off x="1594233" y="50610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89" name="Google Shape;1189;g3202fb63aa0_0_382"/>
          <p:cNvSpPr/>
          <p:nvPr/>
        </p:nvSpPr>
        <p:spPr>
          <a:xfrm>
            <a:off x="1848223" y="50610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0" name="Google Shape;1190;g3202fb63aa0_0_382"/>
          <p:cNvSpPr/>
          <p:nvPr/>
        </p:nvSpPr>
        <p:spPr>
          <a:xfrm>
            <a:off x="1085783" y="50610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1" name="Google Shape;1191;g3202fb63aa0_0_382"/>
          <p:cNvSpPr/>
          <p:nvPr/>
        </p:nvSpPr>
        <p:spPr>
          <a:xfrm>
            <a:off x="2102435" y="430636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2" name="Google Shape;1192;g3202fb63aa0_0_382"/>
          <p:cNvSpPr/>
          <p:nvPr/>
        </p:nvSpPr>
        <p:spPr>
          <a:xfrm>
            <a:off x="2102435" y="456035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3" name="Google Shape;1193;g3202fb63aa0_0_382"/>
          <p:cNvSpPr/>
          <p:nvPr/>
        </p:nvSpPr>
        <p:spPr>
          <a:xfrm>
            <a:off x="2102435" y="4814347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4" name="Google Shape;1194;g3202fb63aa0_0_382"/>
          <p:cNvSpPr/>
          <p:nvPr/>
        </p:nvSpPr>
        <p:spPr>
          <a:xfrm>
            <a:off x="2102435" y="5061080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5" name="Google Shape;1195;g3202fb63aa0_0_382"/>
          <p:cNvSpPr/>
          <p:nvPr/>
        </p:nvSpPr>
        <p:spPr>
          <a:xfrm>
            <a:off x="2356647" y="43063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6" name="Google Shape;1196;g3202fb63aa0_0_382"/>
          <p:cNvSpPr/>
          <p:nvPr/>
        </p:nvSpPr>
        <p:spPr>
          <a:xfrm>
            <a:off x="2356647" y="45603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7" name="Google Shape;1197;g3202fb63aa0_0_382"/>
          <p:cNvSpPr/>
          <p:nvPr/>
        </p:nvSpPr>
        <p:spPr>
          <a:xfrm>
            <a:off x="2356647" y="48143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8" name="Google Shape;1198;g3202fb63aa0_0_382"/>
          <p:cNvSpPr/>
          <p:nvPr/>
        </p:nvSpPr>
        <p:spPr>
          <a:xfrm>
            <a:off x="2356647" y="50610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99" name="Google Shape;1199;g3202fb63aa0_0_382"/>
          <p:cNvSpPr/>
          <p:nvPr/>
        </p:nvSpPr>
        <p:spPr>
          <a:xfrm>
            <a:off x="1340243" y="53079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0" name="Google Shape;1200;g3202fb63aa0_0_382"/>
          <p:cNvSpPr/>
          <p:nvPr/>
        </p:nvSpPr>
        <p:spPr>
          <a:xfrm>
            <a:off x="1594233" y="53079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1" name="Google Shape;1201;g3202fb63aa0_0_382"/>
          <p:cNvSpPr/>
          <p:nvPr/>
        </p:nvSpPr>
        <p:spPr>
          <a:xfrm>
            <a:off x="1848223" y="53079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2" name="Google Shape;1202;g3202fb63aa0_0_382"/>
          <p:cNvSpPr/>
          <p:nvPr/>
        </p:nvSpPr>
        <p:spPr>
          <a:xfrm>
            <a:off x="1085783" y="53079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3" name="Google Shape;1203;g3202fb63aa0_0_382"/>
          <p:cNvSpPr/>
          <p:nvPr/>
        </p:nvSpPr>
        <p:spPr>
          <a:xfrm>
            <a:off x="1340243" y="55546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4" name="Google Shape;1204;g3202fb63aa0_0_382"/>
          <p:cNvSpPr/>
          <p:nvPr/>
        </p:nvSpPr>
        <p:spPr>
          <a:xfrm>
            <a:off x="1594233" y="55546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5" name="Google Shape;1205;g3202fb63aa0_0_382"/>
          <p:cNvSpPr/>
          <p:nvPr/>
        </p:nvSpPr>
        <p:spPr>
          <a:xfrm>
            <a:off x="1848223" y="55546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6" name="Google Shape;1206;g3202fb63aa0_0_382"/>
          <p:cNvSpPr/>
          <p:nvPr/>
        </p:nvSpPr>
        <p:spPr>
          <a:xfrm>
            <a:off x="1085783" y="55546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7" name="Google Shape;1207;g3202fb63aa0_0_382"/>
          <p:cNvSpPr/>
          <p:nvPr/>
        </p:nvSpPr>
        <p:spPr>
          <a:xfrm>
            <a:off x="2102435" y="5307944"/>
            <a:ext cx="254100" cy="254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8" name="Google Shape;1208;g3202fb63aa0_0_382"/>
          <p:cNvSpPr/>
          <p:nvPr/>
        </p:nvSpPr>
        <p:spPr>
          <a:xfrm>
            <a:off x="2102435" y="55546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09" name="Google Shape;1209;g3202fb63aa0_0_382"/>
          <p:cNvSpPr/>
          <p:nvPr/>
        </p:nvSpPr>
        <p:spPr>
          <a:xfrm>
            <a:off x="2356647" y="53079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0" name="Google Shape;1210;g3202fb63aa0_0_382"/>
          <p:cNvSpPr/>
          <p:nvPr/>
        </p:nvSpPr>
        <p:spPr>
          <a:xfrm>
            <a:off x="2356647" y="55546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1" name="Google Shape;1211;g3202fb63aa0_0_382"/>
          <p:cNvSpPr/>
          <p:nvPr/>
        </p:nvSpPr>
        <p:spPr>
          <a:xfrm>
            <a:off x="1340247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2" name="Google Shape;1212;g3202fb63aa0_0_382"/>
          <p:cNvSpPr/>
          <p:nvPr/>
        </p:nvSpPr>
        <p:spPr>
          <a:xfrm>
            <a:off x="1594237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3" name="Google Shape;1213;g3202fb63aa0_0_382"/>
          <p:cNvSpPr/>
          <p:nvPr/>
        </p:nvSpPr>
        <p:spPr>
          <a:xfrm>
            <a:off x="1848227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4" name="Google Shape;1214;g3202fb63aa0_0_382"/>
          <p:cNvSpPr/>
          <p:nvPr/>
        </p:nvSpPr>
        <p:spPr>
          <a:xfrm>
            <a:off x="1085787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5" name="Google Shape;1215;g3202fb63aa0_0_382"/>
          <p:cNvSpPr/>
          <p:nvPr/>
        </p:nvSpPr>
        <p:spPr>
          <a:xfrm>
            <a:off x="2102438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6" name="Google Shape;1216;g3202fb63aa0_0_382"/>
          <p:cNvSpPr/>
          <p:nvPr/>
        </p:nvSpPr>
        <p:spPr>
          <a:xfrm>
            <a:off x="2356650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7" name="Google Shape;1217;g3202fb63aa0_0_382"/>
          <p:cNvSpPr/>
          <p:nvPr/>
        </p:nvSpPr>
        <p:spPr>
          <a:xfrm>
            <a:off x="902341" y="430841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8" name="Google Shape;1218;g3202fb63aa0_0_382"/>
          <p:cNvSpPr/>
          <p:nvPr/>
        </p:nvSpPr>
        <p:spPr>
          <a:xfrm>
            <a:off x="902341" y="4560363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19" name="Google Shape;1219;g3202fb63aa0_0_382"/>
          <p:cNvSpPr/>
          <p:nvPr/>
        </p:nvSpPr>
        <p:spPr>
          <a:xfrm>
            <a:off x="902341" y="481435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0" name="Google Shape;1220;g3202fb63aa0_0_382"/>
          <p:cNvSpPr/>
          <p:nvPr/>
        </p:nvSpPr>
        <p:spPr>
          <a:xfrm>
            <a:off x="902341" y="506108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1" name="Google Shape;1221;g3202fb63aa0_0_382"/>
          <p:cNvSpPr/>
          <p:nvPr/>
        </p:nvSpPr>
        <p:spPr>
          <a:xfrm>
            <a:off x="902341" y="530794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2" name="Google Shape;1222;g3202fb63aa0_0_382"/>
          <p:cNvSpPr/>
          <p:nvPr/>
        </p:nvSpPr>
        <p:spPr>
          <a:xfrm>
            <a:off x="902341" y="555467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3" name="Google Shape;1223;g3202fb63aa0_0_382"/>
          <p:cNvSpPr txBox="1"/>
          <p:nvPr/>
        </p:nvSpPr>
        <p:spPr>
          <a:xfrm>
            <a:off x="1515813" y="3916756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4" name="Google Shape;1224;g3202fb63aa0_0_382"/>
          <p:cNvSpPr txBox="1"/>
          <p:nvPr/>
        </p:nvSpPr>
        <p:spPr>
          <a:xfrm>
            <a:off x="655932" y="4287219"/>
            <a:ext cx="27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5" name="Google Shape;1225;g3202fb63aa0_0_382"/>
          <p:cNvSpPr/>
          <p:nvPr/>
        </p:nvSpPr>
        <p:spPr>
          <a:xfrm>
            <a:off x="1340243" y="58049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6" name="Google Shape;1226;g3202fb63aa0_0_382"/>
          <p:cNvSpPr/>
          <p:nvPr/>
        </p:nvSpPr>
        <p:spPr>
          <a:xfrm>
            <a:off x="1594233" y="58049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7" name="Google Shape;1227;g3202fb63aa0_0_382"/>
          <p:cNvSpPr/>
          <p:nvPr/>
        </p:nvSpPr>
        <p:spPr>
          <a:xfrm>
            <a:off x="1848223" y="58049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8" name="Google Shape;1228;g3202fb63aa0_0_382"/>
          <p:cNvSpPr/>
          <p:nvPr/>
        </p:nvSpPr>
        <p:spPr>
          <a:xfrm>
            <a:off x="1085783" y="58049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29" name="Google Shape;1229;g3202fb63aa0_0_382"/>
          <p:cNvSpPr/>
          <p:nvPr/>
        </p:nvSpPr>
        <p:spPr>
          <a:xfrm>
            <a:off x="1340243" y="60516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0" name="Google Shape;1230;g3202fb63aa0_0_382"/>
          <p:cNvSpPr/>
          <p:nvPr/>
        </p:nvSpPr>
        <p:spPr>
          <a:xfrm>
            <a:off x="1594233" y="60516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1" name="Google Shape;1231;g3202fb63aa0_0_382"/>
          <p:cNvSpPr/>
          <p:nvPr/>
        </p:nvSpPr>
        <p:spPr>
          <a:xfrm>
            <a:off x="1848223" y="60516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2" name="Google Shape;1232;g3202fb63aa0_0_382"/>
          <p:cNvSpPr/>
          <p:nvPr/>
        </p:nvSpPr>
        <p:spPr>
          <a:xfrm>
            <a:off x="1085783" y="60516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3" name="Google Shape;1233;g3202fb63aa0_0_382"/>
          <p:cNvSpPr/>
          <p:nvPr/>
        </p:nvSpPr>
        <p:spPr>
          <a:xfrm>
            <a:off x="2102435" y="580494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4" name="Google Shape;1234;g3202fb63aa0_0_382"/>
          <p:cNvSpPr/>
          <p:nvPr/>
        </p:nvSpPr>
        <p:spPr>
          <a:xfrm>
            <a:off x="2102435" y="6051680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5" name="Google Shape;1235;g3202fb63aa0_0_382"/>
          <p:cNvSpPr/>
          <p:nvPr/>
        </p:nvSpPr>
        <p:spPr>
          <a:xfrm>
            <a:off x="2356647" y="58049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6" name="Google Shape;1236;g3202fb63aa0_0_382"/>
          <p:cNvSpPr/>
          <p:nvPr/>
        </p:nvSpPr>
        <p:spPr>
          <a:xfrm>
            <a:off x="2356647" y="60516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7" name="Google Shape;1237;g3202fb63aa0_0_382"/>
          <p:cNvSpPr/>
          <p:nvPr/>
        </p:nvSpPr>
        <p:spPr>
          <a:xfrm>
            <a:off x="1340243" y="62985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8" name="Google Shape;1238;g3202fb63aa0_0_382"/>
          <p:cNvSpPr/>
          <p:nvPr/>
        </p:nvSpPr>
        <p:spPr>
          <a:xfrm>
            <a:off x="1594233" y="62985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39" name="Google Shape;1239;g3202fb63aa0_0_382"/>
          <p:cNvSpPr/>
          <p:nvPr/>
        </p:nvSpPr>
        <p:spPr>
          <a:xfrm>
            <a:off x="1848223" y="62985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0" name="Google Shape;1240;g3202fb63aa0_0_382"/>
          <p:cNvSpPr/>
          <p:nvPr/>
        </p:nvSpPr>
        <p:spPr>
          <a:xfrm>
            <a:off x="1085783" y="62985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1" name="Google Shape;1241;g3202fb63aa0_0_382"/>
          <p:cNvSpPr/>
          <p:nvPr/>
        </p:nvSpPr>
        <p:spPr>
          <a:xfrm>
            <a:off x="1340243" y="65452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2" name="Google Shape;1242;g3202fb63aa0_0_382"/>
          <p:cNvSpPr/>
          <p:nvPr/>
        </p:nvSpPr>
        <p:spPr>
          <a:xfrm>
            <a:off x="1594233" y="65452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3" name="Google Shape;1243;g3202fb63aa0_0_382"/>
          <p:cNvSpPr/>
          <p:nvPr/>
        </p:nvSpPr>
        <p:spPr>
          <a:xfrm>
            <a:off x="1848223" y="65452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4" name="Google Shape;1244;g3202fb63aa0_0_382"/>
          <p:cNvSpPr/>
          <p:nvPr/>
        </p:nvSpPr>
        <p:spPr>
          <a:xfrm>
            <a:off x="1085783" y="65452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5" name="Google Shape;1245;g3202fb63aa0_0_382"/>
          <p:cNvSpPr/>
          <p:nvPr/>
        </p:nvSpPr>
        <p:spPr>
          <a:xfrm>
            <a:off x="2102435" y="6298544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6" name="Google Shape;1246;g3202fb63aa0_0_382"/>
          <p:cNvSpPr/>
          <p:nvPr/>
        </p:nvSpPr>
        <p:spPr>
          <a:xfrm>
            <a:off x="2102435" y="6545277"/>
            <a:ext cx="254100" cy="2541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7" name="Google Shape;1247;g3202fb63aa0_0_382"/>
          <p:cNvSpPr/>
          <p:nvPr/>
        </p:nvSpPr>
        <p:spPr>
          <a:xfrm>
            <a:off x="2356647" y="62985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8" name="Google Shape;1248;g3202fb63aa0_0_382"/>
          <p:cNvSpPr/>
          <p:nvPr/>
        </p:nvSpPr>
        <p:spPr>
          <a:xfrm>
            <a:off x="2356647" y="65452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49" name="Google Shape;1249;g3202fb63aa0_0_382"/>
          <p:cNvSpPr/>
          <p:nvPr/>
        </p:nvSpPr>
        <p:spPr>
          <a:xfrm>
            <a:off x="902341" y="580495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0" name="Google Shape;1250;g3202fb63aa0_0_382"/>
          <p:cNvSpPr/>
          <p:nvPr/>
        </p:nvSpPr>
        <p:spPr>
          <a:xfrm>
            <a:off x="902341" y="6051680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1" name="Google Shape;1251;g3202fb63aa0_0_382"/>
          <p:cNvSpPr/>
          <p:nvPr/>
        </p:nvSpPr>
        <p:spPr>
          <a:xfrm>
            <a:off x="902341" y="629854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2" name="Google Shape;1252;g3202fb63aa0_0_382"/>
          <p:cNvSpPr/>
          <p:nvPr/>
        </p:nvSpPr>
        <p:spPr>
          <a:xfrm>
            <a:off x="902341" y="6545272"/>
            <a:ext cx="174900" cy="2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3" name="Google Shape;1253;g3202fb63aa0_0_382"/>
          <p:cNvSpPr/>
          <p:nvPr/>
        </p:nvSpPr>
        <p:spPr>
          <a:xfrm>
            <a:off x="2609701" y="43063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4" name="Google Shape;1254;g3202fb63aa0_0_382"/>
          <p:cNvSpPr/>
          <p:nvPr/>
        </p:nvSpPr>
        <p:spPr>
          <a:xfrm>
            <a:off x="2863691" y="43063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5" name="Google Shape;1255;g3202fb63aa0_0_382"/>
          <p:cNvSpPr/>
          <p:nvPr/>
        </p:nvSpPr>
        <p:spPr>
          <a:xfrm>
            <a:off x="2609701" y="45603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6" name="Google Shape;1256;g3202fb63aa0_0_382"/>
          <p:cNvSpPr/>
          <p:nvPr/>
        </p:nvSpPr>
        <p:spPr>
          <a:xfrm>
            <a:off x="2863691" y="45603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7" name="Google Shape;1257;g3202fb63aa0_0_382"/>
          <p:cNvSpPr/>
          <p:nvPr/>
        </p:nvSpPr>
        <p:spPr>
          <a:xfrm>
            <a:off x="2609701" y="48143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8" name="Google Shape;1258;g3202fb63aa0_0_382"/>
          <p:cNvSpPr/>
          <p:nvPr/>
        </p:nvSpPr>
        <p:spPr>
          <a:xfrm>
            <a:off x="2863691" y="48143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59" name="Google Shape;1259;g3202fb63aa0_0_382"/>
          <p:cNvSpPr/>
          <p:nvPr/>
        </p:nvSpPr>
        <p:spPr>
          <a:xfrm>
            <a:off x="2609701" y="50610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0" name="Google Shape;1260;g3202fb63aa0_0_382"/>
          <p:cNvSpPr/>
          <p:nvPr/>
        </p:nvSpPr>
        <p:spPr>
          <a:xfrm>
            <a:off x="2863691" y="50610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1" name="Google Shape;1261;g3202fb63aa0_0_382"/>
          <p:cNvSpPr/>
          <p:nvPr/>
        </p:nvSpPr>
        <p:spPr>
          <a:xfrm>
            <a:off x="3117903" y="43063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2" name="Google Shape;1262;g3202fb63aa0_0_382"/>
          <p:cNvSpPr/>
          <p:nvPr/>
        </p:nvSpPr>
        <p:spPr>
          <a:xfrm>
            <a:off x="3117903" y="45603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3" name="Google Shape;1263;g3202fb63aa0_0_382"/>
          <p:cNvSpPr/>
          <p:nvPr/>
        </p:nvSpPr>
        <p:spPr>
          <a:xfrm>
            <a:off x="3117903" y="48143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4" name="Google Shape;1264;g3202fb63aa0_0_382"/>
          <p:cNvSpPr/>
          <p:nvPr/>
        </p:nvSpPr>
        <p:spPr>
          <a:xfrm>
            <a:off x="3117903" y="50610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5" name="Google Shape;1265;g3202fb63aa0_0_382"/>
          <p:cNvSpPr/>
          <p:nvPr/>
        </p:nvSpPr>
        <p:spPr>
          <a:xfrm>
            <a:off x="3372114" y="430636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6" name="Google Shape;1266;g3202fb63aa0_0_382"/>
          <p:cNvSpPr/>
          <p:nvPr/>
        </p:nvSpPr>
        <p:spPr>
          <a:xfrm>
            <a:off x="3372114" y="456035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7" name="Google Shape;1267;g3202fb63aa0_0_382"/>
          <p:cNvSpPr/>
          <p:nvPr/>
        </p:nvSpPr>
        <p:spPr>
          <a:xfrm>
            <a:off x="3372114" y="4814347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8" name="Google Shape;1268;g3202fb63aa0_0_382"/>
          <p:cNvSpPr/>
          <p:nvPr/>
        </p:nvSpPr>
        <p:spPr>
          <a:xfrm>
            <a:off x="3372114" y="5061080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69" name="Google Shape;1269;g3202fb63aa0_0_382"/>
          <p:cNvSpPr/>
          <p:nvPr/>
        </p:nvSpPr>
        <p:spPr>
          <a:xfrm>
            <a:off x="2609701" y="53079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0" name="Google Shape;1270;g3202fb63aa0_0_382"/>
          <p:cNvSpPr/>
          <p:nvPr/>
        </p:nvSpPr>
        <p:spPr>
          <a:xfrm>
            <a:off x="2863691" y="53079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1" name="Google Shape;1271;g3202fb63aa0_0_382"/>
          <p:cNvSpPr/>
          <p:nvPr/>
        </p:nvSpPr>
        <p:spPr>
          <a:xfrm>
            <a:off x="2609701" y="55546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2" name="Google Shape;1272;g3202fb63aa0_0_382"/>
          <p:cNvSpPr/>
          <p:nvPr/>
        </p:nvSpPr>
        <p:spPr>
          <a:xfrm>
            <a:off x="2863691" y="55546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3" name="Google Shape;1273;g3202fb63aa0_0_382"/>
          <p:cNvSpPr/>
          <p:nvPr/>
        </p:nvSpPr>
        <p:spPr>
          <a:xfrm>
            <a:off x="3117903" y="53079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4" name="Google Shape;1274;g3202fb63aa0_0_382"/>
          <p:cNvSpPr/>
          <p:nvPr/>
        </p:nvSpPr>
        <p:spPr>
          <a:xfrm>
            <a:off x="3117903" y="55546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5" name="Google Shape;1275;g3202fb63aa0_0_382"/>
          <p:cNvSpPr/>
          <p:nvPr/>
        </p:nvSpPr>
        <p:spPr>
          <a:xfrm>
            <a:off x="3372114" y="5307944"/>
            <a:ext cx="254100" cy="254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6" name="Google Shape;1276;g3202fb63aa0_0_382"/>
          <p:cNvSpPr/>
          <p:nvPr/>
        </p:nvSpPr>
        <p:spPr>
          <a:xfrm>
            <a:off x="3372114" y="55546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7" name="Google Shape;1277;g3202fb63aa0_0_382"/>
          <p:cNvSpPr/>
          <p:nvPr/>
        </p:nvSpPr>
        <p:spPr>
          <a:xfrm>
            <a:off x="2609705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8" name="Google Shape;1278;g3202fb63aa0_0_382"/>
          <p:cNvSpPr/>
          <p:nvPr/>
        </p:nvSpPr>
        <p:spPr>
          <a:xfrm>
            <a:off x="2863694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79" name="Google Shape;1279;g3202fb63aa0_0_382"/>
          <p:cNvSpPr/>
          <p:nvPr/>
        </p:nvSpPr>
        <p:spPr>
          <a:xfrm>
            <a:off x="3117906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0" name="Google Shape;1280;g3202fb63aa0_0_382"/>
          <p:cNvSpPr/>
          <p:nvPr/>
        </p:nvSpPr>
        <p:spPr>
          <a:xfrm>
            <a:off x="3372118" y="4181641"/>
            <a:ext cx="254100" cy="126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1" name="Google Shape;1281;g3202fb63aa0_0_382"/>
          <p:cNvSpPr txBox="1"/>
          <p:nvPr/>
        </p:nvSpPr>
        <p:spPr>
          <a:xfrm>
            <a:off x="3629580" y="4054294"/>
            <a:ext cx="215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2" name="Google Shape;1282;g3202fb63aa0_0_382"/>
          <p:cNvSpPr/>
          <p:nvPr/>
        </p:nvSpPr>
        <p:spPr>
          <a:xfrm>
            <a:off x="2609701" y="58049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3" name="Google Shape;1283;g3202fb63aa0_0_382"/>
          <p:cNvSpPr/>
          <p:nvPr/>
        </p:nvSpPr>
        <p:spPr>
          <a:xfrm>
            <a:off x="2863691" y="58049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4" name="Google Shape;1284;g3202fb63aa0_0_382"/>
          <p:cNvSpPr/>
          <p:nvPr/>
        </p:nvSpPr>
        <p:spPr>
          <a:xfrm>
            <a:off x="2609701" y="60516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5" name="Google Shape;1285;g3202fb63aa0_0_382"/>
          <p:cNvSpPr/>
          <p:nvPr/>
        </p:nvSpPr>
        <p:spPr>
          <a:xfrm>
            <a:off x="2863691" y="60516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6" name="Google Shape;1286;g3202fb63aa0_0_382"/>
          <p:cNvSpPr/>
          <p:nvPr/>
        </p:nvSpPr>
        <p:spPr>
          <a:xfrm>
            <a:off x="3117903" y="58049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7" name="Google Shape;1287;g3202fb63aa0_0_382"/>
          <p:cNvSpPr/>
          <p:nvPr/>
        </p:nvSpPr>
        <p:spPr>
          <a:xfrm>
            <a:off x="3117903" y="60516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8" name="Google Shape;1288;g3202fb63aa0_0_382"/>
          <p:cNvSpPr/>
          <p:nvPr/>
        </p:nvSpPr>
        <p:spPr>
          <a:xfrm>
            <a:off x="3372114" y="580494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89" name="Google Shape;1289;g3202fb63aa0_0_382"/>
          <p:cNvSpPr/>
          <p:nvPr/>
        </p:nvSpPr>
        <p:spPr>
          <a:xfrm>
            <a:off x="3372114" y="6051680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0" name="Google Shape;1290;g3202fb63aa0_0_382"/>
          <p:cNvSpPr/>
          <p:nvPr/>
        </p:nvSpPr>
        <p:spPr>
          <a:xfrm>
            <a:off x="2609701" y="62985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1" name="Google Shape;1291;g3202fb63aa0_0_382"/>
          <p:cNvSpPr/>
          <p:nvPr/>
        </p:nvSpPr>
        <p:spPr>
          <a:xfrm>
            <a:off x="2863691" y="62985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2" name="Google Shape;1292;g3202fb63aa0_0_382"/>
          <p:cNvSpPr/>
          <p:nvPr/>
        </p:nvSpPr>
        <p:spPr>
          <a:xfrm>
            <a:off x="2609701" y="65452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3" name="Google Shape;1293;g3202fb63aa0_0_382"/>
          <p:cNvSpPr/>
          <p:nvPr/>
        </p:nvSpPr>
        <p:spPr>
          <a:xfrm>
            <a:off x="2863691" y="65452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4" name="Google Shape;1294;g3202fb63aa0_0_382"/>
          <p:cNvSpPr/>
          <p:nvPr/>
        </p:nvSpPr>
        <p:spPr>
          <a:xfrm>
            <a:off x="3117903" y="62985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5" name="Google Shape;1295;g3202fb63aa0_0_382"/>
          <p:cNvSpPr/>
          <p:nvPr/>
        </p:nvSpPr>
        <p:spPr>
          <a:xfrm>
            <a:off x="3117903" y="65452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6" name="Google Shape;1296;g3202fb63aa0_0_382"/>
          <p:cNvSpPr/>
          <p:nvPr/>
        </p:nvSpPr>
        <p:spPr>
          <a:xfrm>
            <a:off x="3372114" y="6298544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7" name="Google Shape;1297;g3202fb63aa0_0_382"/>
          <p:cNvSpPr/>
          <p:nvPr/>
        </p:nvSpPr>
        <p:spPr>
          <a:xfrm>
            <a:off x="3372114" y="6545277"/>
            <a:ext cx="254100" cy="2541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8" name="Google Shape;1298;g3202fb63aa0_0_382"/>
          <p:cNvSpPr txBox="1"/>
          <p:nvPr/>
        </p:nvSpPr>
        <p:spPr>
          <a:xfrm>
            <a:off x="2134082" y="3916756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9" name="Google Shape;1299;g3202fb63aa0_0_382"/>
          <p:cNvSpPr txBox="1"/>
          <p:nvPr/>
        </p:nvSpPr>
        <p:spPr>
          <a:xfrm>
            <a:off x="570521" y="4775550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0" name="Google Shape;1300;g3202fb63aa0_0_382"/>
          <p:cNvSpPr txBox="1"/>
          <p:nvPr/>
        </p:nvSpPr>
        <p:spPr>
          <a:xfrm>
            <a:off x="2780321" y="3916756"/>
            <a:ext cx="497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1" name="Google Shape;1301;g3202fb63aa0_0_382"/>
          <p:cNvSpPr txBox="1"/>
          <p:nvPr/>
        </p:nvSpPr>
        <p:spPr>
          <a:xfrm>
            <a:off x="4616600" y="417675"/>
            <a:ext cx="3412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(7) (n/2)*(n/2) 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을 A,B,C,D에 값들에 곱한다.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ex) int n=10 인 경우 25를 각각 곱한다.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2" name="Google Shape;1302;g3202fb63aa0_0_382"/>
          <p:cNvSpPr/>
          <p:nvPr/>
        </p:nvSpPr>
        <p:spPr>
          <a:xfrm>
            <a:off x="5264916" y="126699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3" name="Google Shape;1303;g3202fb63aa0_0_382"/>
          <p:cNvSpPr/>
          <p:nvPr/>
        </p:nvSpPr>
        <p:spPr>
          <a:xfrm>
            <a:off x="5561855" y="126699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4" name="Google Shape;1304;g3202fb63aa0_0_382"/>
          <p:cNvSpPr/>
          <p:nvPr/>
        </p:nvSpPr>
        <p:spPr>
          <a:xfrm>
            <a:off x="5858795" y="126699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5" name="Google Shape;1305;g3202fb63aa0_0_382"/>
          <p:cNvSpPr/>
          <p:nvPr/>
        </p:nvSpPr>
        <p:spPr>
          <a:xfrm>
            <a:off x="5264916" y="1563963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6" name="Google Shape;1306;g3202fb63aa0_0_382"/>
          <p:cNvSpPr/>
          <p:nvPr/>
        </p:nvSpPr>
        <p:spPr>
          <a:xfrm>
            <a:off x="5561855" y="1563963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7" name="Google Shape;1307;g3202fb63aa0_0_382"/>
          <p:cNvSpPr/>
          <p:nvPr/>
        </p:nvSpPr>
        <p:spPr>
          <a:xfrm>
            <a:off x="5858795" y="1563963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8" name="Google Shape;1308;g3202fb63aa0_0_382"/>
          <p:cNvSpPr/>
          <p:nvPr/>
        </p:nvSpPr>
        <p:spPr>
          <a:xfrm>
            <a:off x="5264916" y="186092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09" name="Google Shape;1309;g3202fb63aa0_0_382"/>
          <p:cNvSpPr/>
          <p:nvPr/>
        </p:nvSpPr>
        <p:spPr>
          <a:xfrm>
            <a:off x="5561855" y="186092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0" name="Google Shape;1310;g3202fb63aa0_0_382"/>
          <p:cNvSpPr/>
          <p:nvPr/>
        </p:nvSpPr>
        <p:spPr>
          <a:xfrm>
            <a:off x="5858795" y="186092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1" name="Google Shape;1311;g3202fb63aa0_0_382"/>
          <p:cNvSpPr/>
          <p:nvPr/>
        </p:nvSpPr>
        <p:spPr>
          <a:xfrm>
            <a:off x="4967426" y="126699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2" name="Google Shape;1312;g3202fb63aa0_0_382"/>
          <p:cNvSpPr/>
          <p:nvPr/>
        </p:nvSpPr>
        <p:spPr>
          <a:xfrm>
            <a:off x="4967426" y="1563963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3" name="Google Shape;1313;g3202fb63aa0_0_382"/>
          <p:cNvSpPr/>
          <p:nvPr/>
        </p:nvSpPr>
        <p:spPr>
          <a:xfrm>
            <a:off x="4967426" y="186092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4" name="Google Shape;1314;g3202fb63aa0_0_382"/>
          <p:cNvSpPr/>
          <p:nvPr/>
        </p:nvSpPr>
        <p:spPr>
          <a:xfrm>
            <a:off x="5264916" y="214940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5" name="Google Shape;1315;g3202fb63aa0_0_382"/>
          <p:cNvSpPr/>
          <p:nvPr/>
        </p:nvSpPr>
        <p:spPr>
          <a:xfrm>
            <a:off x="5561855" y="214940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6" name="Google Shape;1316;g3202fb63aa0_0_382"/>
          <p:cNvSpPr/>
          <p:nvPr/>
        </p:nvSpPr>
        <p:spPr>
          <a:xfrm>
            <a:off x="5858795" y="214940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7" name="Google Shape;1317;g3202fb63aa0_0_382"/>
          <p:cNvSpPr/>
          <p:nvPr/>
        </p:nvSpPr>
        <p:spPr>
          <a:xfrm>
            <a:off x="4967426" y="214940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8" name="Google Shape;1318;g3202fb63aa0_0_382"/>
          <p:cNvSpPr/>
          <p:nvPr/>
        </p:nvSpPr>
        <p:spPr>
          <a:xfrm>
            <a:off x="6155994" y="126699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19" name="Google Shape;1319;g3202fb63aa0_0_382"/>
          <p:cNvSpPr/>
          <p:nvPr/>
        </p:nvSpPr>
        <p:spPr>
          <a:xfrm>
            <a:off x="6155994" y="1563963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0" name="Google Shape;1320;g3202fb63aa0_0_382"/>
          <p:cNvSpPr/>
          <p:nvPr/>
        </p:nvSpPr>
        <p:spPr>
          <a:xfrm>
            <a:off x="6155994" y="186092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1" name="Google Shape;1321;g3202fb63aa0_0_382"/>
          <p:cNvSpPr/>
          <p:nvPr/>
        </p:nvSpPr>
        <p:spPr>
          <a:xfrm>
            <a:off x="6155994" y="2149408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2" name="Google Shape;1322;g3202fb63aa0_0_382"/>
          <p:cNvSpPr/>
          <p:nvPr/>
        </p:nvSpPr>
        <p:spPr>
          <a:xfrm>
            <a:off x="6453193" y="126699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3" name="Google Shape;1323;g3202fb63aa0_0_382"/>
          <p:cNvSpPr/>
          <p:nvPr/>
        </p:nvSpPr>
        <p:spPr>
          <a:xfrm>
            <a:off x="5264916" y="2438042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4" name="Google Shape;1324;g3202fb63aa0_0_382"/>
          <p:cNvSpPr/>
          <p:nvPr/>
        </p:nvSpPr>
        <p:spPr>
          <a:xfrm>
            <a:off x="5561855" y="2438042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5" name="Google Shape;1325;g3202fb63aa0_0_382"/>
          <p:cNvSpPr/>
          <p:nvPr/>
        </p:nvSpPr>
        <p:spPr>
          <a:xfrm>
            <a:off x="5858795" y="2438042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6" name="Google Shape;1326;g3202fb63aa0_0_382"/>
          <p:cNvSpPr/>
          <p:nvPr/>
        </p:nvSpPr>
        <p:spPr>
          <a:xfrm>
            <a:off x="4967426" y="2438042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7" name="Google Shape;1327;g3202fb63aa0_0_382"/>
          <p:cNvSpPr/>
          <p:nvPr/>
        </p:nvSpPr>
        <p:spPr>
          <a:xfrm>
            <a:off x="5264916" y="272652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8" name="Google Shape;1328;g3202fb63aa0_0_382"/>
          <p:cNvSpPr/>
          <p:nvPr/>
        </p:nvSpPr>
        <p:spPr>
          <a:xfrm>
            <a:off x="5561855" y="272652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29" name="Google Shape;1329;g3202fb63aa0_0_382"/>
          <p:cNvSpPr/>
          <p:nvPr/>
        </p:nvSpPr>
        <p:spPr>
          <a:xfrm>
            <a:off x="5858795" y="272652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0" name="Google Shape;1330;g3202fb63aa0_0_382"/>
          <p:cNvSpPr/>
          <p:nvPr/>
        </p:nvSpPr>
        <p:spPr>
          <a:xfrm>
            <a:off x="4967426" y="272652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1" name="Google Shape;1331;g3202fb63aa0_0_382"/>
          <p:cNvSpPr/>
          <p:nvPr/>
        </p:nvSpPr>
        <p:spPr>
          <a:xfrm>
            <a:off x="6155994" y="2438042"/>
            <a:ext cx="297000" cy="297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2" name="Google Shape;1332;g3202fb63aa0_0_382"/>
          <p:cNvSpPr/>
          <p:nvPr/>
        </p:nvSpPr>
        <p:spPr>
          <a:xfrm>
            <a:off x="6155994" y="272652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3" name="Google Shape;1333;g3202fb63aa0_0_382"/>
          <p:cNvSpPr/>
          <p:nvPr/>
        </p:nvSpPr>
        <p:spPr>
          <a:xfrm>
            <a:off x="6453193" y="272652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4" name="Google Shape;1334;g3202fb63aa0_0_382"/>
          <p:cNvSpPr/>
          <p:nvPr/>
        </p:nvSpPr>
        <p:spPr>
          <a:xfrm>
            <a:off x="5264920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5" name="Google Shape;1335;g3202fb63aa0_0_382"/>
          <p:cNvSpPr/>
          <p:nvPr/>
        </p:nvSpPr>
        <p:spPr>
          <a:xfrm>
            <a:off x="5561860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6" name="Google Shape;1336;g3202fb63aa0_0_382"/>
          <p:cNvSpPr/>
          <p:nvPr/>
        </p:nvSpPr>
        <p:spPr>
          <a:xfrm>
            <a:off x="5858799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7" name="Google Shape;1337;g3202fb63aa0_0_382"/>
          <p:cNvSpPr/>
          <p:nvPr/>
        </p:nvSpPr>
        <p:spPr>
          <a:xfrm>
            <a:off x="4967431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8" name="Google Shape;1338;g3202fb63aa0_0_382"/>
          <p:cNvSpPr/>
          <p:nvPr/>
        </p:nvSpPr>
        <p:spPr>
          <a:xfrm>
            <a:off x="6155998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39" name="Google Shape;1339;g3202fb63aa0_0_382"/>
          <p:cNvSpPr/>
          <p:nvPr/>
        </p:nvSpPr>
        <p:spPr>
          <a:xfrm>
            <a:off x="6453197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0" name="Google Shape;1340;g3202fb63aa0_0_382"/>
          <p:cNvSpPr/>
          <p:nvPr/>
        </p:nvSpPr>
        <p:spPr>
          <a:xfrm>
            <a:off x="4752964" y="1269389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1" name="Google Shape;1341;g3202fb63aa0_0_382"/>
          <p:cNvSpPr/>
          <p:nvPr/>
        </p:nvSpPr>
        <p:spPr>
          <a:xfrm>
            <a:off x="4752964" y="1563970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2" name="Google Shape;1342;g3202fb63aa0_0_382"/>
          <p:cNvSpPr/>
          <p:nvPr/>
        </p:nvSpPr>
        <p:spPr>
          <a:xfrm>
            <a:off x="4752964" y="1860931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3" name="Google Shape;1343;g3202fb63aa0_0_382"/>
          <p:cNvSpPr/>
          <p:nvPr/>
        </p:nvSpPr>
        <p:spPr>
          <a:xfrm>
            <a:off x="4752964" y="2149408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4" name="Google Shape;1344;g3202fb63aa0_0_382"/>
          <p:cNvSpPr/>
          <p:nvPr/>
        </p:nvSpPr>
        <p:spPr>
          <a:xfrm>
            <a:off x="4752964" y="2438039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5" name="Google Shape;1345;g3202fb63aa0_0_382"/>
          <p:cNvSpPr/>
          <p:nvPr/>
        </p:nvSpPr>
        <p:spPr>
          <a:xfrm>
            <a:off x="4752964" y="2726516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6" name="Google Shape;1346;g3202fb63aa0_0_382"/>
          <p:cNvSpPr txBox="1"/>
          <p:nvPr/>
        </p:nvSpPr>
        <p:spPr>
          <a:xfrm>
            <a:off x="5470174" y="811464"/>
            <a:ext cx="581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7" name="Google Shape;1347;g3202fb63aa0_0_382"/>
          <p:cNvSpPr txBox="1"/>
          <p:nvPr/>
        </p:nvSpPr>
        <p:spPr>
          <a:xfrm>
            <a:off x="4464887" y="1244610"/>
            <a:ext cx="321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8" name="Google Shape;1348;g3202fb63aa0_0_382"/>
          <p:cNvSpPr/>
          <p:nvPr/>
        </p:nvSpPr>
        <p:spPr>
          <a:xfrm>
            <a:off x="5264916" y="301913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49" name="Google Shape;1349;g3202fb63aa0_0_382"/>
          <p:cNvSpPr/>
          <p:nvPr/>
        </p:nvSpPr>
        <p:spPr>
          <a:xfrm>
            <a:off x="5561855" y="301913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0" name="Google Shape;1350;g3202fb63aa0_0_382"/>
          <p:cNvSpPr/>
          <p:nvPr/>
        </p:nvSpPr>
        <p:spPr>
          <a:xfrm>
            <a:off x="5858795" y="301913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1" name="Google Shape;1351;g3202fb63aa0_0_382"/>
          <p:cNvSpPr/>
          <p:nvPr/>
        </p:nvSpPr>
        <p:spPr>
          <a:xfrm>
            <a:off x="4967426" y="301913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2" name="Google Shape;1352;g3202fb63aa0_0_382"/>
          <p:cNvSpPr/>
          <p:nvPr/>
        </p:nvSpPr>
        <p:spPr>
          <a:xfrm>
            <a:off x="5264916" y="330761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3" name="Google Shape;1353;g3202fb63aa0_0_382"/>
          <p:cNvSpPr/>
          <p:nvPr/>
        </p:nvSpPr>
        <p:spPr>
          <a:xfrm>
            <a:off x="5561855" y="330761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4" name="Google Shape;1354;g3202fb63aa0_0_382"/>
          <p:cNvSpPr/>
          <p:nvPr/>
        </p:nvSpPr>
        <p:spPr>
          <a:xfrm>
            <a:off x="5858795" y="330761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5" name="Google Shape;1355;g3202fb63aa0_0_382"/>
          <p:cNvSpPr/>
          <p:nvPr/>
        </p:nvSpPr>
        <p:spPr>
          <a:xfrm>
            <a:off x="4967426" y="330761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6" name="Google Shape;1356;g3202fb63aa0_0_382"/>
          <p:cNvSpPr/>
          <p:nvPr/>
        </p:nvSpPr>
        <p:spPr>
          <a:xfrm>
            <a:off x="6155994" y="301913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7" name="Google Shape;1357;g3202fb63aa0_0_382"/>
          <p:cNvSpPr/>
          <p:nvPr/>
        </p:nvSpPr>
        <p:spPr>
          <a:xfrm>
            <a:off x="6155994" y="3307617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8" name="Google Shape;1358;g3202fb63aa0_0_382"/>
          <p:cNvSpPr/>
          <p:nvPr/>
        </p:nvSpPr>
        <p:spPr>
          <a:xfrm>
            <a:off x="5264916" y="359625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59" name="Google Shape;1359;g3202fb63aa0_0_382"/>
          <p:cNvSpPr/>
          <p:nvPr/>
        </p:nvSpPr>
        <p:spPr>
          <a:xfrm>
            <a:off x="5561855" y="359625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0" name="Google Shape;1360;g3202fb63aa0_0_382"/>
          <p:cNvSpPr/>
          <p:nvPr/>
        </p:nvSpPr>
        <p:spPr>
          <a:xfrm>
            <a:off x="5858795" y="359625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1" name="Google Shape;1361;g3202fb63aa0_0_382"/>
          <p:cNvSpPr/>
          <p:nvPr/>
        </p:nvSpPr>
        <p:spPr>
          <a:xfrm>
            <a:off x="4967426" y="359625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2" name="Google Shape;1362;g3202fb63aa0_0_382"/>
          <p:cNvSpPr/>
          <p:nvPr/>
        </p:nvSpPr>
        <p:spPr>
          <a:xfrm>
            <a:off x="5264916" y="388473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3" name="Google Shape;1363;g3202fb63aa0_0_382"/>
          <p:cNvSpPr/>
          <p:nvPr/>
        </p:nvSpPr>
        <p:spPr>
          <a:xfrm>
            <a:off x="5561855" y="388473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4" name="Google Shape;1364;g3202fb63aa0_0_382"/>
          <p:cNvSpPr/>
          <p:nvPr/>
        </p:nvSpPr>
        <p:spPr>
          <a:xfrm>
            <a:off x="5858795" y="388473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5" name="Google Shape;1365;g3202fb63aa0_0_382"/>
          <p:cNvSpPr/>
          <p:nvPr/>
        </p:nvSpPr>
        <p:spPr>
          <a:xfrm>
            <a:off x="4967426" y="388473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0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6" name="Google Shape;1366;g3202fb63aa0_0_382"/>
          <p:cNvSpPr/>
          <p:nvPr/>
        </p:nvSpPr>
        <p:spPr>
          <a:xfrm>
            <a:off x="6155994" y="359625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7" name="Google Shape;1367;g3202fb63aa0_0_382"/>
          <p:cNvSpPr/>
          <p:nvPr/>
        </p:nvSpPr>
        <p:spPr>
          <a:xfrm>
            <a:off x="6155994" y="3884732"/>
            <a:ext cx="297000" cy="2970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8" name="Google Shape;1368;g3202fb63aa0_0_382"/>
          <p:cNvSpPr/>
          <p:nvPr/>
        </p:nvSpPr>
        <p:spPr>
          <a:xfrm>
            <a:off x="4752964" y="3019141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69" name="Google Shape;1369;g3202fb63aa0_0_382"/>
          <p:cNvSpPr/>
          <p:nvPr/>
        </p:nvSpPr>
        <p:spPr>
          <a:xfrm>
            <a:off x="4752964" y="3307618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0" name="Google Shape;1370;g3202fb63aa0_0_382"/>
          <p:cNvSpPr/>
          <p:nvPr/>
        </p:nvSpPr>
        <p:spPr>
          <a:xfrm>
            <a:off x="4752964" y="3596248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1" name="Google Shape;1371;g3202fb63aa0_0_382"/>
          <p:cNvSpPr/>
          <p:nvPr/>
        </p:nvSpPr>
        <p:spPr>
          <a:xfrm>
            <a:off x="4752964" y="3884725"/>
            <a:ext cx="204600" cy="297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2" name="Google Shape;1372;g3202fb63aa0_0_382"/>
          <p:cNvSpPr/>
          <p:nvPr/>
        </p:nvSpPr>
        <p:spPr>
          <a:xfrm>
            <a:off x="7640376" y="126699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3" name="Google Shape;1373;g3202fb63aa0_0_382"/>
          <p:cNvSpPr/>
          <p:nvPr/>
        </p:nvSpPr>
        <p:spPr>
          <a:xfrm>
            <a:off x="7640376" y="1563963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4" name="Google Shape;1374;g3202fb63aa0_0_382"/>
          <p:cNvSpPr/>
          <p:nvPr/>
        </p:nvSpPr>
        <p:spPr>
          <a:xfrm>
            <a:off x="7640376" y="186092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5" name="Google Shape;1375;g3202fb63aa0_0_382"/>
          <p:cNvSpPr/>
          <p:nvPr/>
        </p:nvSpPr>
        <p:spPr>
          <a:xfrm>
            <a:off x="7640376" y="214940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6" name="Google Shape;1376;g3202fb63aa0_0_382"/>
          <p:cNvSpPr/>
          <p:nvPr/>
        </p:nvSpPr>
        <p:spPr>
          <a:xfrm>
            <a:off x="7640376" y="2438042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7" name="Google Shape;1377;g3202fb63aa0_0_382"/>
          <p:cNvSpPr/>
          <p:nvPr/>
        </p:nvSpPr>
        <p:spPr>
          <a:xfrm>
            <a:off x="7640376" y="272652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8" name="Google Shape;1378;g3202fb63aa0_0_382"/>
          <p:cNvSpPr/>
          <p:nvPr/>
        </p:nvSpPr>
        <p:spPr>
          <a:xfrm>
            <a:off x="6749043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9" name="Google Shape;1379;g3202fb63aa0_0_382"/>
          <p:cNvSpPr/>
          <p:nvPr/>
        </p:nvSpPr>
        <p:spPr>
          <a:xfrm>
            <a:off x="7045982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0" name="Google Shape;1380;g3202fb63aa0_0_382"/>
          <p:cNvSpPr/>
          <p:nvPr/>
        </p:nvSpPr>
        <p:spPr>
          <a:xfrm>
            <a:off x="7343181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1" name="Google Shape;1381;g3202fb63aa0_0_382"/>
          <p:cNvSpPr/>
          <p:nvPr/>
        </p:nvSpPr>
        <p:spPr>
          <a:xfrm>
            <a:off x="7640380" y="1121168"/>
            <a:ext cx="297000" cy="14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2" name="Google Shape;1382;g3202fb63aa0_0_382"/>
          <p:cNvSpPr txBox="1"/>
          <p:nvPr/>
        </p:nvSpPr>
        <p:spPr>
          <a:xfrm>
            <a:off x="7941379" y="972274"/>
            <a:ext cx="2523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j</a:t>
            </a:r>
            <a:endParaRPr sz="13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3" name="Google Shape;1383;g3202fb63aa0_0_382"/>
          <p:cNvSpPr/>
          <p:nvPr/>
        </p:nvSpPr>
        <p:spPr>
          <a:xfrm>
            <a:off x="7640376" y="301913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4" name="Google Shape;1384;g3202fb63aa0_0_382"/>
          <p:cNvSpPr/>
          <p:nvPr/>
        </p:nvSpPr>
        <p:spPr>
          <a:xfrm>
            <a:off x="7640376" y="330761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5" name="Google Shape;1385;g3202fb63aa0_0_382"/>
          <p:cNvSpPr/>
          <p:nvPr/>
        </p:nvSpPr>
        <p:spPr>
          <a:xfrm>
            <a:off x="7640376" y="359625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6" name="Google Shape;1386;g3202fb63aa0_0_382"/>
          <p:cNvSpPr/>
          <p:nvPr/>
        </p:nvSpPr>
        <p:spPr>
          <a:xfrm>
            <a:off x="7640376" y="388473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7" name="Google Shape;1387;g3202fb63aa0_0_382"/>
          <p:cNvSpPr txBox="1"/>
          <p:nvPr/>
        </p:nvSpPr>
        <p:spPr>
          <a:xfrm>
            <a:off x="6192992" y="811464"/>
            <a:ext cx="581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n/2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8" name="Google Shape;1388;g3202fb63aa0_0_382"/>
          <p:cNvSpPr txBox="1"/>
          <p:nvPr/>
        </p:nvSpPr>
        <p:spPr>
          <a:xfrm>
            <a:off x="4365033" y="1815567"/>
            <a:ext cx="581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89" name="Google Shape;1389;g3202fb63aa0_0_382"/>
          <p:cNvSpPr txBox="1"/>
          <p:nvPr/>
        </p:nvSpPr>
        <p:spPr>
          <a:xfrm>
            <a:off x="6948510" y="811464"/>
            <a:ext cx="581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n/4</a:t>
            </a:r>
            <a:endParaRPr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0" name="Google Shape;1390;g3202fb63aa0_0_382"/>
          <p:cNvSpPr/>
          <p:nvPr/>
        </p:nvSpPr>
        <p:spPr>
          <a:xfrm>
            <a:off x="6747696" y="126699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1" name="Google Shape;1391;g3202fb63aa0_0_382"/>
          <p:cNvSpPr/>
          <p:nvPr/>
        </p:nvSpPr>
        <p:spPr>
          <a:xfrm>
            <a:off x="7045752" y="126699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2" name="Google Shape;1392;g3202fb63aa0_0_382"/>
          <p:cNvSpPr/>
          <p:nvPr/>
        </p:nvSpPr>
        <p:spPr>
          <a:xfrm>
            <a:off x="7343809" y="1266998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3" name="Google Shape;1393;g3202fb63aa0_0_382"/>
          <p:cNvSpPr/>
          <p:nvPr/>
        </p:nvSpPr>
        <p:spPr>
          <a:xfrm>
            <a:off x="6453193" y="15646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4" name="Google Shape;1394;g3202fb63aa0_0_382"/>
          <p:cNvSpPr/>
          <p:nvPr/>
        </p:nvSpPr>
        <p:spPr>
          <a:xfrm>
            <a:off x="6747696" y="15646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5" name="Google Shape;1395;g3202fb63aa0_0_382"/>
          <p:cNvSpPr/>
          <p:nvPr/>
        </p:nvSpPr>
        <p:spPr>
          <a:xfrm>
            <a:off x="7045752" y="15646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6" name="Google Shape;1396;g3202fb63aa0_0_382"/>
          <p:cNvSpPr/>
          <p:nvPr/>
        </p:nvSpPr>
        <p:spPr>
          <a:xfrm>
            <a:off x="7343809" y="15646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7" name="Google Shape;1397;g3202fb63aa0_0_382"/>
          <p:cNvSpPr/>
          <p:nvPr/>
        </p:nvSpPr>
        <p:spPr>
          <a:xfrm>
            <a:off x="6453193" y="1858827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8" name="Google Shape;1398;g3202fb63aa0_0_382"/>
          <p:cNvSpPr/>
          <p:nvPr/>
        </p:nvSpPr>
        <p:spPr>
          <a:xfrm>
            <a:off x="6747696" y="1858827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99" name="Google Shape;1399;g3202fb63aa0_0_382"/>
          <p:cNvSpPr/>
          <p:nvPr/>
        </p:nvSpPr>
        <p:spPr>
          <a:xfrm>
            <a:off x="7045752" y="1858827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0" name="Google Shape;1400;g3202fb63aa0_0_382"/>
          <p:cNvSpPr/>
          <p:nvPr/>
        </p:nvSpPr>
        <p:spPr>
          <a:xfrm>
            <a:off x="7343809" y="1858827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1" name="Google Shape;1401;g3202fb63aa0_0_382"/>
          <p:cNvSpPr/>
          <p:nvPr/>
        </p:nvSpPr>
        <p:spPr>
          <a:xfrm>
            <a:off x="6453168" y="21468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2" name="Google Shape;1402;g3202fb63aa0_0_382"/>
          <p:cNvSpPr/>
          <p:nvPr/>
        </p:nvSpPr>
        <p:spPr>
          <a:xfrm>
            <a:off x="6747671" y="21468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3" name="Google Shape;1403;g3202fb63aa0_0_382"/>
          <p:cNvSpPr/>
          <p:nvPr/>
        </p:nvSpPr>
        <p:spPr>
          <a:xfrm>
            <a:off x="7045727" y="21468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4" name="Google Shape;1404;g3202fb63aa0_0_382"/>
          <p:cNvSpPr/>
          <p:nvPr/>
        </p:nvSpPr>
        <p:spPr>
          <a:xfrm>
            <a:off x="7343784" y="214689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5" name="Google Shape;1405;g3202fb63aa0_0_382"/>
          <p:cNvSpPr/>
          <p:nvPr/>
        </p:nvSpPr>
        <p:spPr>
          <a:xfrm>
            <a:off x="6453168" y="2432850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6" name="Google Shape;1406;g3202fb63aa0_0_382"/>
          <p:cNvSpPr/>
          <p:nvPr/>
        </p:nvSpPr>
        <p:spPr>
          <a:xfrm>
            <a:off x="6747671" y="2437474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7" name="Google Shape;1407;g3202fb63aa0_0_382"/>
          <p:cNvSpPr/>
          <p:nvPr/>
        </p:nvSpPr>
        <p:spPr>
          <a:xfrm>
            <a:off x="7045727" y="2437474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8" name="Google Shape;1408;g3202fb63aa0_0_382"/>
          <p:cNvSpPr/>
          <p:nvPr/>
        </p:nvSpPr>
        <p:spPr>
          <a:xfrm>
            <a:off x="7343784" y="2437474"/>
            <a:ext cx="297000" cy="297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09" name="Google Shape;1409;g3202fb63aa0_0_382"/>
          <p:cNvSpPr/>
          <p:nvPr/>
        </p:nvSpPr>
        <p:spPr>
          <a:xfrm>
            <a:off x="6747812" y="272909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0" name="Google Shape;1410;g3202fb63aa0_0_382"/>
          <p:cNvSpPr/>
          <p:nvPr/>
        </p:nvSpPr>
        <p:spPr>
          <a:xfrm>
            <a:off x="7049883" y="272909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1" name="Google Shape;1411;g3202fb63aa0_0_382"/>
          <p:cNvSpPr/>
          <p:nvPr/>
        </p:nvSpPr>
        <p:spPr>
          <a:xfrm>
            <a:off x="7343766" y="272909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2" name="Google Shape;1412;g3202fb63aa0_0_382"/>
          <p:cNvSpPr/>
          <p:nvPr/>
        </p:nvSpPr>
        <p:spPr>
          <a:xfrm>
            <a:off x="6453168" y="3013260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3" name="Google Shape;1413;g3202fb63aa0_0_382"/>
          <p:cNvSpPr/>
          <p:nvPr/>
        </p:nvSpPr>
        <p:spPr>
          <a:xfrm>
            <a:off x="6747787" y="3015835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4" name="Google Shape;1414;g3202fb63aa0_0_382"/>
          <p:cNvSpPr/>
          <p:nvPr/>
        </p:nvSpPr>
        <p:spPr>
          <a:xfrm>
            <a:off x="7049858" y="3015835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5" name="Google Shape;1415;g3202fb63aa0_0_382"/>
          <p:cNvSpPr/>
          <p:nvPr/>
        </p:nvSpPr>
        <p:spPr>
          <a:xfrm>
            <a:off x="7343741" y="3015835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6" name="Google Shape;1416;g3202fb63aa0_0_382"/>
          <p:cNvSpPr/>
          <p:nvPr/>
        </p:nvSpPr>
        <p:spPr>
          <a:xfrm>
            <a:off x="6454070" y="330439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7" name="Google Shape;1417;g3202fb63aa0_0_382"/>
          <p:cNvSpPr/>
          <p:nvPr/>
        </p:nvSpPr>
        <p:spPr>
          <a:xfrm>
            <a:off x="6748689" y="330697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8" name="Google Shape;1418;g3202fb63aa0_0_382"/>
          <p:cNvSpPr/>
          <p:nvPr/>
        </p:nvSpPr>
        <p:spPr>
          <a:xfrm>
            <a:off x="7050760" y="330697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19" name="Google Shape;1419;g3202fb63aa0_0_382"/>
          <p:cNvSpPr/>
          <p:nvPr/>
        </p:nvSpPr>
        <p:spPr>
          <a:xfrm>
            <a:off x="7344643" y="330697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0" name="Google Shape;1420;g3202fb63aa0_0_382"/>
          <p:cNvSpPr/>
          <p:nvPr/>
        </p:nvSpPr>
        <p:spPr>
          <a:xfrm>
            <a:off x="6453168" y="358514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1" name="Google Shape;1421;g3202fb63aa0_0_382"/>
          <p:cNvSpPr/>
          <p:nvPr/>
        </p:nvSpPr>
        <p:spPr>
          <a:xfrm>
            <a:off x="6747787" y="358772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2" name="Google Shape;1422;g3202fb63aa0_0_382"/>
          <p:cNvSpPr/>
          <p:nvPr/>
        </p:nvSpPr>
        <p:spPr>
          <a:xfrm>
            <a:off x="7049858" y="358772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3" name="Google Shape;1423;g3202fb63aa0_0_382"/>
          <p:cNvSpPr/>
          <p:nvPr/>
        </p:nvSpPr>
        <p:spPr>
          <a:xfrm>
            <a:off x="7343741" y="358772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4" name="Google Shape;1424;g3202fb63aa0_0_382"/>
          <p:cNvSpPr/>
          <p:nvPr/>
        </p:nvSpPr>
        <p:spPr>
          <a:xfrm>
            <a:off x="6453168" y="3879697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5" name="Google Shape;1425;g3202fb63aa0_0_382"/>
          <p:cNvSpPr/>
          <p:nvPr/>
        </p:nvSpPr>
        <p:spPr>
          <a:xfrm>
            <a:off x="6747787" y="388227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6" name="Google Shape;1426;g3202fb63aa0_0_382"/>
          <p:cNvSpPr/>
          <p:nvPr/>
        </p:nvSpPr>
        <p:spPr>
          <a:xfrm>
            <a:off x="7049858" y="388227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7" name="Google Shape;1427;g3202fb63aa0_0_382"/>
          <p:cNvSpPr/>
          <p:nvPr/>
        </p:nvSpPr>
        <p:spPr>
          <a:xfrm>
            <a:off x="7343741" y="3882272"/>
            <a:ext cx="297000" cy="297000"/>
          </a:xfrm>
          <a:prstGeom prst="rect">
            <a:avLst/>
          </a:prstGeom>
          <a:solidFill>
            <a:srgbClr val="9900FF"/>
          </a:solidFill>
          <a:ln cap="flat" cmpd="sng" w="9525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25</a:t>
            </a:r>
            <a:endParaRPr sz="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28" name="Google Shape;1428;g3202fb63aa0_0_382"/>
          <p:cNvSpPr txBox="1"/>
          <p:nvPr/>
        </p:nvSpPr>
        <p:spPr>
          <a:xfrm>
            <a:off x="4616600" y="4294862"/>
            <a:ext cx="341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(8) n/2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의 홀수 마방진을 생성한다.</a:t>
            </a:r>
            <a:endParaRPr b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429" name="Google Shape;1429;g3202fb63aa0_0_382"/>
          <p:cNvGrpSpPr/>
          <p:nvPr/>
        </p:nvGrpSpPr>
        <p:grpSpPr>
          <a:xfrm>
            <a:off x="4364930" y="4570091"/>
            <a:ext cx="2672852" cy="2134209"/>
            <a:chOff x="4669833" y="4621464"/>
            <a:chExt cx="2409060" cy="1923578"/>
          </a:xfrm>
        </p:grpSpPr>
        <p:sp>
          <p:nvSpPr>
            <p:cNvPr id="1430" name="Google Shape;1430;g3202fb63aa0_0_382"/>
            <p:cNvSpPr/>
            <p:nvPr/>
          </p:nvSpPr>
          <p:spPr>
            <a:xfrm>
              <a:off x="5569716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1" name="Google Shape;1431;g3202fb63aa0_0_382"/>
            <p:cNvSpPr/>
            <p:nvPr/>
          </p:nvSpPr>
          <p:spPr>
            <a:xfrm>
              <a:off x="5866655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2" name="Google Shape;1432;g3202fb63aa0_0_382"/>
            <p:cNvSpPr/>
            <p:nvPr/>
          </p:nvSpPr>
          <p:spPr>
            <a:xfrm>
              <a:off x="6163595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24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3" name="Google Shape;1433;g3202fb63aa0_0_382"/>
            <p:cNvSpPr/>
            <p:nvPr/>
          </p:nvSpPr>
          <p:spPr>
            <a:xfrm>
              <a:off x="5569716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4" name="Google Shape;1434;g3202fb63aa0_0_382"/>
            <p:cNvSpPr/>
            <p:nvPr/>
          </p:nvSpPr>
          <p:spPr>
            <a:xfrm>
              <a:off x="5866655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5" name="Google Shape;1435;g3202fb63aa0_0_382"/>
            <p:cNvSpPr/>
            <p:nvPr/>
          </p:nvSpPr>
          <p:spPr>
            <a:xfrm>
              <a:off x="6163595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6" name="Google Shape;1436;g3202fb63aa0_0_382"/>
            <p:cNvSpPr/>
            <p:nvPr/>
          </p:nvSpPr>
          <p:spPr>
            <a:xfrm>
              <a:off x="5569716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7" name="Google Shape;1437;g3202fb63aa0_0_382"/>
            <p:cNvSpPr/>
            <p:nvPr/>
          </p:nvSpPr>
          <p:spPr>
            <a:xfrm>
              <a:off x="5866655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13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8" name="Google Shape;1438;g3202fb63aa0_0_382"/>
            <p:cNvSpPr/>
            <p:nvPr/>
          </p:nvSpPr>
          <p:spPr>
            <a:xfrm>
              <a:off x="6163595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39" name="Google Shape;1439;g3202fb63aa0_0_382"/>
            <p:cNvSpPr/>
            <p:nvPr/>
          </p:nvSpPr>
          <p:spPr>
            <a:xfrm>
              <a:off x="5272226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0" name="Google Shape;1440;g3202fb63aa0_0_382"/>
            <p:cNvSpPr/>
            <p:nvPr/>
          </p:nvSpPr>
          <p:spPr>
            <a:xfrm>
              <a:off x="5272226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16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1" name="Google Shape;1441;g3202fb63aa0_0_382"/>
            <p:cNvSpPr/>
            <p:nvPr/>
          </p:nvSpPr>
          <p:spPr>
            <a:xfrm>
              <a:off x="5272226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22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2" name="Google Shape;1442;g3202fb63aa0_0_382"/>
            <p:cNvSpPr/>
            <p:nvPr/>
          </p:nvSpPr>
          <p:spPr>
            <a:xfrm>
              <a:off x="5569716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21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3" name="Google Shape;1443;g3202fb63aa0_0_382"/>
            <p:cNvSpPr/>
            <p:nvPr/>
          </p:nvSpPr>
          <p:spPr>
            <a:xfrm>
              <a:off x="5866655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19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4" name="Google Shape;1444;g3202fb63aa0_0_382"/>
            <p:cNvSpPr/>
            <p:nvPr/>
          </p:nvSpPr>
          <p:spPr>
            <a:xfrm>
              <a:off x="6163595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5" name="Google Shape;1445;g3202fb63aa0_0_382"/>
            <p:cNvSpPr/>
            <p:nvPr/>
          </p:nvSpPr>
          <p:spPr>
            <a:xfrm>
              <a:off x="5272226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6" name="Google Shape;1446;g3202fb63aa0_0_382"/>
            <p:cNvSpPr/>
            <p:nvPr/>
          </p:nvSpPr>
          <p:spPr>
            <a:xfrm>
              <a:off x="6460794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17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7" name="Google Shape;1447;g3202fb63aa0_0_382"/>
            <p:cNvSpPr/>
            <p:nvPr/>
          </p:nvSpPr>
          <p:spPr>
            <a:xfrm>
              <a:off x="6460794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23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8" name="Google Shape;1448;g3202fb63aa0_0_382"/>
            <p:cNvSpPr/>
            <p:nvPr/>
          </p:nvSpPr>
          <p:spPr>
            <a:xfrm>
              <a:off x="6460794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9" name="Google Shape;1449;g3202fb63aa0_0_382"/>
            <p:cNvSpPr/>
            <p:nvPr/>
          </p:nvSpPr>
          <p:spPr>
            <a:xfrm>
              <a:off x="6460794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0" name="Google Shape;1450;g3202fb63aa0_0_382"/>
            <p:cNvSpPr/>
            <p:nvPr/>
          </p:nvSpPr>
          <p:spPr>
            <a:xfrm>
              <a:off x="5569716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1" name="Google Shape;1451;g3202fb63aa0_0_382"/>
            <p:cNvSpPr/>
            <p:nvPr/>
          </p:nvSpPr>
          <p:spPr>
            <a:xfrm>
              <a:off x="5866655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2" name="Google Shape;1452;g3202fb63aa0_0_382"/>
            <p:cNvSpPr/>
            <p:nvPr/>
          </p:nvSpPr>
          <p:spPr>
            <a:xfrm>
              <a:off x="6163595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18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3" name="Google Shape;1453;g3202fb63aa0_0_382"/>
            <p:cNvSpPr/>
            <p:nvPr/>
          </p:nvSpPr>
          <p:spPr>
            <a:xfrm>
              <a:off x="5272226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4" name="Google Shape;1454;g3202fb63aa0_0_382"/>
            <p:cNvSpPr/>
            <p:nvPr/>
          </p:nvSpPr>
          <p:spPr>
            <a:xfrm>
              <a:off x="6460794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11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5" name="Google Shape;1455;g3202fb63aa0_0_382"/>
            <p:cNvSpPr/>
            <p:nvPr/>
          </p:nvSpPr>
          <p:spPr>
            <a:xfrm>
              <a:off x="5569720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6" name="Google Shape;1456;g3202fb63aa0_0_382"/>
            <p:cNvSpPr/>
            <p:nvPr/>
          </p:nvSpPr>
          <p:spPr>
            <a:xfrm>
              <a:off x="5866660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7" name="Google Shape;1457;g3202fb63aa0_0_382"/>
            <p:cNvSpPr/>
            <p:nvPr/>
          </p:nvSpPr>
          <p:spPr>
            <a:xfrm>
              <a:off x="6163599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8" name="Google Shape;1458;g3202fb63aa0_0_382"/>
            <p:cNvSpPr/>
            <p:nvPr/>
          </p:nvSpPr>
          <p:spPr>
            <a:xfrm>
              <a:off x="5272231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59" name="Google Shape;1459;g3202fb63aa0_0_382"/>
            <p:cNvSpPr/>
            <p:nvPr/>
          </p:nvSpPr>
          <p:spPr>
            <a:xfrm>
              <a:off x="6460798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0" name="Google Shape;1460;g3202fb63aa0_0_382"/>
            <p:cNvSpPr/>
            <p:nvPr/>
          </p:nvSpPr>
          <p:spPr>
            <a:xfrm>
              <a:off x="5057764" y="5079389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1" name="Google Shape;1461;g3202fb63aa0_0_382"/>
            <p:cNvSpPr/>
            <p:nvPr/>
          </p:nvSpPr>
          <p:spPr>
            <a:xfrm>
              <a:off x="5057764" y="5373970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2" name="Google Shape;1462;g3202fb63aa0_0_382"/>
            <p:cNvSpPr/>
            <p:nvPr/>
          </p:nvSpPr>
          <p:spPr>
            <a:xfrm>
              <a:off x="5057764" y="5670931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3" name="Google Shape;1463;g3202fb63aa0_0_382"/>
            <p:cNvSpPr/>
            <p:nvPr/>
          </p:nvSpPr>
          <p:spPr>
            <a:xfrm>
              <a:off x="5057764" y="5959408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4" name="Google Shape;1464;g3202fb63aa0_0_382"/>
            <p:cNvSpPr/>
            <p:nvPr/>
          </p:nvSpPr>
          <p:spPr>
            <a:xfrm>
              <a:off x="5057764" y="6248039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5" name="Google Shape;1465;g3202fb63aa0_0_382"/>
            <p:cNvSpPr txBox="1"/>
            <p:nvPr/>
          </p:nvSpPr>
          <p:spPr>
            <a:xfrm>
              <a:off x="5774974" y="4621464"/>
              <a:ext cx="5811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6" name="Google Shape;1466;g3202fb63aa0_0_382"/>
            <p:cNvSpPr txBox="1"/>
            <p:nvPr/>
          </p:nvSpPr>
          <p:spPr>
            <a:xfrm>
              <a:off x="4769687" y="5054610"/>
              <a:ext cx="3210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3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</a:t>
              </a:r>
              <a:endParaRPr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7" name="Google Shape;1467;g3202fb63aa0_0_382"/>
            <p:cNvSpPr txBox="1"/>
            <p:nvPr/>
          </p:nvSpPr>
          <p:spPr>
            <a:xfrm>
              <a:off x="6497792" y="4621464"/>
              <a:ext cx="5811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n/2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68" name="Google Shape;1468;g3202fb63aa0_0_382"/>
            <p:cNvSpPr txBox="1"/>
            <p:nvPr/>
          </p:nvSpPr>
          <p:spPr>
            <a:xfrm>
              <a:off x="4669833" y="5625567"/>
              <a:ext cx="5811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cxnSp>
        <p:nvCxnSpPr>
          <p:cNvPr id="1469" name="Google Shape;1469;g3202fb63aa0_0_382"/>
          <p:cNvCxnSpPr/>
          <p:nvPr/>
        </p:nvCxnSpPr>
        <p:spPr>
          <a:xfrm>
            <a:off x="4210275" y="1437482"/>
            <a:ext cx="0" cy="445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0" name="Google Shape;1470;g3202fb63aa0_0_382"/>
          <p:cNvSpPr txBox="1"/>
          <p:nvPr/>
        </p:nvSpPr>
        <p:spPr>
          <a:xfrm>
            <a:off x="6891425" y="4954543"/>
            <a:ext cx="2134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이미 구현한 홀수마방진 클래스를 이용하여 생성한다.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g320cad18cb7_0_9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76" name="Google Shape;1476;g320cad18cb7_0_9"/>
          <p:cNvSpPr txBox="1"/>
          <p:nvPr/>
        </p:nvSpPr>
        <p:spPr>
          <a:xfrm>
            <a:off x="501800" y="570075"/>
            <a:ext cx="486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(9) A,B,C,D </a:t>
            </a: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영역에 생성된 홀수 마방진을 더한다.</a:t>
            </a:r>
            <a:endParaRPr b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477" name="Google Shape;1477;g320cad18cb7_0_9"/>
          <p:cNvGrpSpPr/>
          <p:nvPr/>
        </p:nvGrpSpPr>
        <p:grpSpPr>
          <a:xfrm>
            <a:off x="346608" y="920489"/>
            <a:ext cx="3828646" cy="3370267"/>
            <a:chOff x="1541858" y="2207689"/>
            <a:chExt cx="3828646" cy="3370267"/>
          </a:xfrm>
        </p:grpSpPr>
        <p:sp>
          <p:nvSpPr>
            <p:cNvPr id="1478" name="Google Shape;1478;g320cad18cb7_0_9"/>
            <p:cNvSpPr/>
            <p:nvPr/>
          </p:nvSpPr>
          <p:spPr>
            <a:xfrm>
              <a:off x="2441741" y="266322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79" name="Google Shape;1479;g320cad18cb7_0_9"/>
            <p:cNvSpPr/>
            <p:nvPr/>
          </p:nvSpPr>
          <p:spPr>
            <a:xfrm>
              <a:off x="2738680" y="266322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0" name="Google Shape;1480;g320cad18cb7_0_9"/>
            <p:cNvSpPr/>
            <p:nvPr/>
          </p:nvSpPr>
          <p:spPr>
            <a:xfrm>
              <a:off x="3035620" y="266322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1" name="Google Shape;1481;g320cad18cb7_0_9"/>
            <p:cNvSpPr/>
            <p:nvPr/>
          </p:nvSpPr>
          <p:spPr>
            <a:xfrm>
              <a:off x="2441741" y="296018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2" name="Google Shape;1482;g320cad18cb7_0_9"/>
            <p:cNvSpPr/>
            <p:nvPr/>
          </p:nvSpPr>
          <p:spPr>
            <a:xfrm>
              <a:off x="2738680" y="296018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3" name="Google Shape;1483;g320cad18cb7_0_9"/>
            <p:cNvSpPr/>
            <p:nvPr/>
          </p:nvSpPr>
          <p:spPr>
            <a:xfrm>
              <a:off x="3035620" y="296018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4" name="Google Shape;1484;g320cad18cb7_0_9"/>
            <p:cNvSpPr/>
            <p:nvPr/>
          </p:nvSpPr>
          <p:spPr>
            <a:xfrm>
              <a:off x="2441741" y="325715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5" name="Google Shape;1485;g320cad18cb7_0_9"/>
            <p:cNvSpPr/>
            <p:nvPr/>
          </p:nvSpPr>
          <p:spPr>
            <a:xfrm>
              <a:off x="2738680" y="325715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6" name="Google Shape;1486;g320cad18cb7_0_9"/>
            <p:cNvSpPr/>
            <p:nvPr/>
          </p:nvSpPr>
          <p:spPr>
            <a:xfrm>
              <a:off x="3035620" y="325715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7" name="Google Shape;1487;g320cad18cb7_0_9"/>
            <p:cNvSpPr/>
            <p:nvPr/>
          </p:nvSpPr>
          <p:spPr>
            <a:xfrm>
              <a:off x="2144251" y="266322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8" name="Google Shape;1488;g320cad18cb7_0_9"/>
            <p:cNvSpPr/>
            <p:nvPr/>
          </p:nvSpPr>
          <p:spPr>
            <a:xfrm>
              <a:off x="2144251" y="296018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89" name="Google Shape;1489;g320cad18cb7_0_9"/>
            <p:cNvSpPr/>
            <p:nvPr/>
          </p:nvSpPr>
          <p:spPr>
            <a:xfrm>
              <a:off x="2144251" y="325715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0" name="Google Shape;1490;g320cad18cb7_0_9"/>
            <p:cNvSpPr/>
            <p:nvPr/>
          </p:nvSpPr>
          <p:spPr>
            <a:xfrm>
              <a:off x="2441741" y="354563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1" name="Google Shape;1491;g320cad18cb7_0_9"/>
            <p:cNvSpPr/>
            <p:nvPr/>
          </p:nvSpPr>
          <p:spPr>
            <a:xfrm>
              <a:off x="2738680" y="354563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2" name="Google Shape;1492;g320cad18cb7_0_9"/>
            <p:cNvSpPr/>
            <p:nvPr/>
          </p:nvSpPr>
          <p:spPr>
            <a:xfrm>
              <a:off x="3035620" y="354563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3" name="Google Shape;1493;g320cad18cb7_0_9"/>
            <p:cNvSpPr/>
            <p:nvPr/>
          </p:nvSpPr>
          <p:spPr>
            <a:xfrm>
              <a:off x="2144251" y="354563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4" name="Google Shape;1494;g320cad18cb7_0_9"/>
            <p:cNvSpPr/>
            <p:nvPr/>
          </p:nvSpPr>
          <p:spPr>
            <a:xfrm>
              <a:off x="3332819" y="266322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5" name="Google Shape;1495;g320cad18cb7_0_9"/>
            <p:cNvSpPr/>
            <p:nvPr/>
          </p:nvSpPr>
          <p:spPr>
            <a:xfrm>
              <a:off x="3332819" y="296018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6" name="Google Shape;1496;g320cad18cb7_0_9"/>
            <p:cNvSpPr/>
            <p:nvPr/>
          </p:nvSpPr>
          <p:spPr>
            <a:xfrm>
              <a:off x="3332819" y="325715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7" name="Google Shape;1497;g320cad18cb7_0_9"/>
            <p:cNvSpPr/>
            <p:nvPr/>
          </p:nvSpPr>
          <p:spPr>
            <a:xfrm>
              <a:off x="3332819" y="354563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8" name="Google Shape;1498;g320cad18cb7_0_9"/>
            <p:cNvSpPr/>
            <p:nvPr/>
          </p:nvSpPr>
          <p:spPr>
            <a:xfrm>
              <a:off x="3630018" y="266322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99" name="Google Shape;1499;g320cad18cb7_0_9"/>
            <p:cNvSpPr/>
            <p:nvPr/>
          </p:nvSpPr>
          <p:spPr>
            <a:xfrm>
              <a:off x="2441741" y="3834267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0" name="Google Shape;1500;g320cad18cb7_0_9"/>
            <p:cNvSpPr/>
            <p:nvPr/>
          </p:nvSpPr>
          <p:spPr>
            <a:xfrm>
              <a:off x="2738680" y="3834267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1" name="Google Shape;1501;g320cad18cb7_0_9"/>
            <p:cNvSpPr/>
            <p:nvPr/>
          </p:nvSpPr>
          <p:spPr>
            <a:xfrm>
              <a:off x="3035620" y="3834267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2" name="Google Shape;1502;g320cad18cb7_0_9"/>
            <p:cNvSpPr/>
            <p:nvPr/>
          </p:nvSpPr>
          <p:spPr>
            <a:xfrm>
              <a:off x="2144251" y="3834267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3" name="Google Shape;1503;g320cad18cb7_0_9"/>
            <p:cNvSpPr/>
            <p:nvPr/>
          </p:nvSpPr>
          <p:spPr>
            <a:xfrm>
              <a:off x="2441741" y="412274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4" name="Google Shape;1504;g320cad18cb7_0_9"/>
            <p:cNvSpPr/>
            <p:nvPr/>
          </p:nvSpPr>
          <p:spPr>
            <a:xfrm>
              <a:off x="2738680" y="412274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5" name="Google Shape;1505;g320cad18cb7_0_9"/>
            <p:cNvSpPr/>
            <p:nvPr/>
          </p:nvSpPr>
          <p:spPr>
            <a:xfrm>
              <a:off x="3035620" y="412274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6" name="Google Shape;1506;g320cad18cb7_0_9"/>
            <p:cNvSpPr/>
            <p:nvPr/>
          </p:nvSpPr>
          <p:spPr>
            <a:xfrm>
              <a:off x="2144251" y="412274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7" name="Google Shape;1507;g320cad18cb7_0_9"/>
            <p:cNvSpPr/>
            <p:nvPr/>
          </p:nvSpPr>
          <p:spPr>
            <a:xfrm>
              <a:off x="3332819" y="3834267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8" name="Google Shape;1508;g320cad18cb7_0_9"/>
            <p:cNvSpPr/>
            <p:nvPr/>
          </p:nvSpPr>
          <p:spPr>
            <a:xfrm>
              <a:off x="3332819" y="412274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09" name="Google Shape;1509;g320cad18cb7_0_9"/>
            <p:cNvSpPr/>
            <p:nvPr/>
          </p:nvSpPr>
          <p:spPr>
            <a:xfrm>
              <a:off x="3630018" y="412274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0" name="Google Shape;1510;g320cad18cb7_0_9"/>
            <p:cNvSpPr/>
            <p:nvPr/>
          </p:nvSpPr>
          <p:spPr>
            <a:xfrm>
              <a:off x="2441745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1" name="Google Shape;1511;g320cad18cb7_0_9"/>
            <p:cNvSpPr/>
            <p:nvPr/>
          </p:nvSpPr>
          <p:spPr>
            <a:xfrm>
              <a:off x="2738685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2" name="Google Shape;1512;g320cad18cb7_0_9"/>
            <p:cNvSpPr/>
            <p:nvPr/>
          </p:nvSpPr>
          <p:spPr>
            <a:xfrm>
              <a:off x="3035624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3" name="Google Shape;1513;g320cad18cb7_0_9"/>
            <p:cNvSpPr/>
            <p:nvPr/>
          </p:nvSpPr>
          <p:spPr>
            <a:xfrm>
              <a:off x="2144256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4" name="Google Shape;1514;g320cad18cb7_0_9"/>
            <p:cNvSpPr/>
            <p:nvPr/>
          </p:nvSpPr>
          <p:spPr>
            <a:xfrm>
              <a:off x="3332823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5" name="Google Shape;1515;g320cad18cb7_0_9"/>
            <p:cNvSpPr/>
            <p:nvPr/>
          </p:nvSpPr>
          <p:spPr>
            <a:xfrm>
              <a:off x="3630022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6" name="Google Shape;1516;g320cad18cb7_0_9"/>
            <p:cNvSpPr/>
            <p:nvPr/>
          </p:nvSpPr>
          <p:spPr>
            <a:xfrm>
              <a:off x="1929789" y="2665614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7" name="Google Shape;1517;g320cad18cb7_0_9"/>
            <p:cNvSpPr/>
            <p:nvPr/>
          </p:nvSpPr>
          <p:spPr>
            <a:xfrm>
              <a:off x="1929789" y="2960195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8" name="Google Shape;1518;g320cad18cb7_0_9"/>
            <p:cNvSpPr/>
            <p:nvPr/>
          </p:nvSpPr>
          <p:spPr>
            <a:xfrm>
              <a:off x="1929789" y="3257156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19" name="Google Shape;1519;g320cad18cb7_0_9"/>
            <p:cNvSpPr/>
            <p:nvPr/>
          </p:nvSpPr>
          <p:spPr>
            <a:xfrm>
              <a:off x="1929789" y="3545633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0" name="Google Shape;1520;g320cad18cb7_0_9"/>
            <p:cNvSpPr/>
            <p:nvPr/>
          </p:nvSpPr>
          <p:spPr>
            <a:xfrm>
              <a:off x="1929789" y="3834264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1" name="Google Shape;1521;g320cad18cb7_0_9"/>
            <p:cNvSpPr/>
            <p:nvPr/>
          </p:nvSpPr>
          <p:spPr>
            <a:xfrm>
              <a:off x="1929789" y="4122741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2" name="Google Shape;1522;g320cad18cb7_0_9"/>
            <p:cNvSpPr txBox="1"/>
            <p:nvPr/>
          </p:nvSpPr>
          <p:spPr>
            <a:xfrm>
              <a:off x="2646999" y="2207689"/>
              <a:ext cx="5811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3" name="Google Shape;1523;g320cad18cb7_0_9"/>
            <p:cNvSpPr txBox="1"/>
            <p:nvPr/>
          </p:nvSpPr>
          <p:spPr>
            <a:xfrm>
              <a:off x="1641712" y="2640835"/>
              <a:ext cx="3210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3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</a:t>
              </a:r>
              <a:endParaRPr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4" name="Google Shape;1524;g320cad18cb7_0_9"/>
            <p:cNvSpPr/>
            <p:nvPr/>
          </p:nvSpPr>
          <p:spPr>
            <a:xfrm>
              <a:off x="2441741" y="441536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5" name="Google Shape;1525;g320cad18cb7_0_9"/>
            <p:cNvSpPr/>
            <p:nvPr/>
          </p:nvSpPr>
          <p:spPr>
            <a:xfrm>
              <a:off x="2738680" y="441536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6" name="Google Shape;1526;g320cad18cb7_0_9"/>
            <p:cNvSpPr/>
            <p:nvPr/>
          </p:nvSpPr>
          <p:spPr>
            <a:xfrm>
              <a:off x="3035620" y="441536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7" name="Google Shape;1527;g320cad18cb7_0_9"/>
            <p:cNvSpPr/>
            <p:nvPr/>
          </p:nvSpPr>
          <p:spPr>
            <a:xfrm>
              <a:off x="2144251" y="441536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8" name="Google Shape;1528;g320cad18cb7_0_9"/>
            <p:cNvSpPr/>
            <p:nvPr/>
          </p:nvSpPr>
          <p:spPr>
            <a:xfrm>
              <a:off x="2441741" y="470384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29" name="Google Shape;1529;g320cad18cb7_0_9"/>
            <p:cNvSpPr/>
            <p:nvPr/>
          </p:nvSpPr>
          <p:spPr>
            <a:xfrm>
              <a:off x="2738680" y="470384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0" name="Google Shape;1530;g320cad18cb7_0_9"/>
            <p:cNvSpPr/>
            <p:nvPr/>
          </p:nvSpPr>
          <p:spPr>
            <a:xfrm>
              <a:off x="3035620" y="470384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1" name="Google Shape;1531;g320cad18cb7_0_9"/>
            <p:cNvSpPr/>
            <p:nvPr/>
          </p:nvSpPr>
          <p:spPr>
            <a:xfrm>
              <a:off x="2144251" y="470384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2" name="Google Shape;1532;g320cad18cb7_0_9"/>
            <p:cNvSpPr/>
            <p:nvPr/>
          </p:nvSpPr>
          <p:spPr>
            <a:xfrm>
              <a:off x="3332819" y="441536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3" name="Google Shape;1533;g320cad18cb7_0_9"/>
            <p:cNvSpPr/>
            <p:nvPr/>
          </p:nvSpPr>
          <p:spPr>
            <a:xfrm>
              <a:off x="3332819" y="4703842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4" name="Google Shape;1534;g320cad18cb7_0_9"/>
            <p:cNvSpPr/>
            <p:nvPr/>
          </p:nvSpPr>
          <p:spPr>
            <a:xfrm>
              <a:off x="2441741" y="499247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5" name="Google Shape;1535;g320cad18cb7_0_9"/>
            <p:cNvSpPr/>
            <p:nvPr/>
          </p:nvSpPr>
          <p:spPr>
            <a:xfrm>
              <a:off x="2738680" y="499247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6" name="Google Shape;1536;g320cad18cb7_0_9"/>
            <p:cNvSpPr/>
            <p:nvPr/>
          </p:nvSpPr>
          <p:spPr>
            <a:xfrm>
              <a:off x="3035620" y="499247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7" name="Google Shape;1537;g320cad18cb7_0_9"/>
            <p:cNvSpPr/>
            <p:nvPr/>
          </p:nvSpPr>
          <p:spPr>
            <a:xfrm>
              <a:off x="2144251" y="499247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8" name="Google Shape;1538;g320cad18cb7_0_9"/>
            <p:cNvSpPr/>
            <p:nvPr/>
          </p:nvSpPr>
          <p:spPr>
            <a:xfrm>
              <a:off x="2441741" y="528095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39" name="Google Shape;1539;g320cad18cb7_0_9"/>
            <p:cNvSpPr/>
            <p:nvPr/>
          </p:nvSpPr>
          <p:spPr>
            <a:xfrm>
              <a:off x="2738680" y="528095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0" name="Google Shape;1540;g320cad18cb7_0_9"/>
            <p:cNvSpPr/>
            <p:nvPr/>
          </p:nvSpPr>
          <p:spPr>
            <a:xfrm>
              <a:off x="3035620" y="528095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1" name="Google Shape;1541;g320cad18cb7_0_9"/>
            <p:cNvSpPr/>
            <p:nvPr/>
          </p:nvSpPr>
          <p:spPr>
            <a:xfrm>
              <a:off x="2144251" y="528095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2" name="Google Shape;1542;g320cad18cb7_0_9"/>
            <p:cNvSpPr/>
            <p:nvPr/>
          </p:nvSpPr>
          <p:spPr>
            <a:xfrm>
              <a:off x="3332819" y="499247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3" name="Google Shape;1543;g320cad18cb7_0_9"/>
            <p:cNvSpPr/>
            <p:nvPr/>
          </p:nvSpPr>
          <p:spPr>
            <a:xfrm>
              <a:off x="3332819" y="5280957"/>
              <a:ext cx="297000" cy="297000"/>
            </a:xfrm>
            <a:prstGeom prst="rect">
              <a:avLst/>
            </a:prstGeom>
            <a:solidFill>
              <a:srgbClr val="00FF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4" name="Google Shape;1544;g320cad18cb7_0_9"/>
            <p:cNvSpPr/>
            <p:nvPr/>
          </p:nvSpPr>
          <p:spPr>
            <a:xfrm>
              <a:off x="1929789" y="4415366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5" name="Google Shape;1545;g320cad18cb7_0_9"/>
            <p:cNvSpPr/>
            <p:nvPr/>
          </p:nvSpPr>
          <p:spPr>
            <a:xfrm>
              <a:off x="1929789" y="4703843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6" name="Google Shape;1546;g320cad18cb7_0_9"/>
            <p:cNvSpPr/>
            <p:nvPr/>
          </p:nvSpPr>
          <p:spPr>
            <a:xfrm>
              <a:off x="1929789" y="4992473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7" name="Google Shape;1547;g320cad18cb7_0_9"/>
            <p:cNvSpPr/>
            <p:nvPr/>
          </p:nvSpPr>
          <p:spPr>
            <a:xfrm>
              <a:off x="1929789" y="5280950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8" name="Google Shape;1548;g320cad18cb7_0_9"/>
            <p:cNvSpPr/>
            <p:nvPr/>
          </p:nvSpPr>
          <p:spPr>
            <a:xfrm>
              <a:off x="4817201" y="266322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49" name="Google Shape;1549;g320cad18cb7_0_9"/>
            <p:cNvSpPr/>
            <p:nvPr/>
          </p:nvSpPr>
          <p:spPr>
            <a:xfrm>
              <a:off x="4817201" y="2960188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0" name="Google Shape;1550;g320cad18cb7_0_9"/>
            <p:cNvSpPr/>
            <p:nvPr/>
          </p:nvSpPr>
          <p:spPr>
            <a:xfrm>
              <a:off x="4817201" y="325715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1" name="Google Shape;1551;g320cad18cb7_0_9"/>
            <p:cNvSpPr/>
            <p:nvPr/>
          </p:nvSpPr>
          <p:spPr>
            <a:xfrm>
              <a:off x="4817201" y="354563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2" name="Google Shape;1552;g320cad18cb7_0_9"/>
            <p:cNvSpPr/>
            <p:nvPr/>
          </p:nvSpPr>
          <p:spPr>
            <a:xfrm>
              <a:off x="4817201" y="3834267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3" name="Google Shape;1553;g320cad18cb7_0_9"/>
            <p:cNvSpPr/>
            <p:nvPr/>
          </p:nvSpPr>
          <p:spPr>
            <a:xfrm>
              <a:off x="4817201" y="412274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4" name="Google Shape;1554;g320cad18cb7_0_9"/>
            <p:cNvSpPr/>
            <p:nvPr/>
          </p:nvSpPr>
          <p:spPr>
            <a:xfrm>
              <a:off x="3925868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5" name="Google Shape;1555;g320cad18cb7_0_9"/>
            <p:cNvSpPr/>
            <p:nvPr/>
          </p:nvSpPr>
          <p:spPr>
            <a:xfrm>
              <a:off x="4222807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6" name="Google Shape;1556;g320cad18cb7_0_9"/>
            <p:cNvSpPr/>
            <p:nvPr/>
          </p:nvSpPr>
          <p:spPr>
            <a:xfrm>
              <a:off x="4520006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7" name="Google Shape;1557;g320cad18cb7_0_9"/>
            <p:cNvSpPr/>
            <p:nvPr/>
          </p:nvSpPr>
          <p:spPr>
            <a:xfrm>
              <a:off x="4817205" y="2517393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8" name="Google Shape;1558;g320cad18cb7_0_9"/>
            <p:cNvSpPr txBox="1"/>
            <p:nvPr/>
          </p:nvSpPr>
          <p:spPr>
            <a:xfrm>
              <a:off x="5118204" y="2368499"/>
              <a:ext cx="252300" cy="38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3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j</a:t>
              </a:r>
              <a:endParaRPr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59" name="Google Shape;1559;g320cad18cb7_0_9"/>
            <p:cNvSpPr/>
            <p:nvPr/>
          </p:nvSpPr>
          <p:spPr>
            <a:xfrm>
              <a:off x="4817201" y="441536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0" name="Google Shape;1560;g320cad18cb7_0_9"/>
            <p:cNvSpPr/>
            <p:nvPr/>
          </p:nvSpPr>
          <p:spPr>
            <a:xfrm>
              <a:off x="4817201" y="470384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1" name="Google Shape;1561;g320cad18cb7_0_9"/>
            <p:cNvSpPr/>
            <p:nvPr/>
          </p:nvSpPr>
          <p:spPr>
            <a:xfrm>
              <a:off x="4817201" y="499247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2" name="Google Shape;1562;g320cad18cb7_0_9"/>
            <p:cNvSpPr/>
            <p:nvPr/>
          </p:nvSpPr>
          <p:spPr>
            <a:xfrm>
              <a:off x="4817201" y="528095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3" name="Google Shape;1563;g320cad18cb7_0_9"/>
            <p:cNvSpPr txBox="1"/>
            <p:nvPr/>
          </p:nvSpPr>
          <p:spPr>
            <a:xfrm>
              <a:off x="3369817" y="2207689"/>
              <a:ext cx="5811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n/2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4" name="Google Shape;1564;g320cad18cb7_0_9"/>
            <p:cNvSpPr txBox="1"/>
            <p:nvPr/>
          </p:nvSpPr>
          <p:spPr>
            <a:xfrm>
              <a:off x="1541858" y="3211792"/>
              <a:ext cx="5811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5" name="Google Shape;1565;g320cad18cb7_0_9"/>
            <p:cNvSpPr txBox="1"/>
            <p:nvPr/>
          </p:nvSpPr>
          <p:spPr>
            <a:xfrm>
              <a:off x="4125335" y="2207689"/>
              <a:ext cx="5811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6" name="Google Shape;1566;g320cad18cb7_0_9"/>
            <p:cNvSpPr/>
            <p:nvPr/>
          </p:nvSpPr>
          <p:spPr>
            <a:xfrm>
              <a:off x="3924521" y="266322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7" name="Google Shape;1567;g320cad18cb7_0_9"/>
            <p:cNvSpPr/>
            <p:nvPr/>
          </p:nvSpPr>
          <p:spPr>
            <a:xfrm>
              <a:off x="4222577" y="266322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8" name="Google Shape;1568;g320cad18cb7_0_9"/>
            <p:cNvSpPr/>
            <p:nvPr/>
          </p:nvSpPr>
          <p:spPr>
            <a:xfrm>
              <a:off x="4520634" y="2663223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69" name="Google Shape;1569;g320cad18cb7_0_9"/>
            <p:cNvSpPr/>
            <p:nvPr/>
          </p:nvSpPr>
          <p:spPr>
            <a:xfrm>
              <a:off x="3630018" y="29609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0" name="Google Shape;1570;g320cad18cb7_0_9"/>
            <p:cNvSpPr/>
            <p:nvPr/>
          </p:nvSpPr>
          <p:spPr>
            <a:xfrm>
              <a:off x="3924521" y="29609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1" name="Google Shape;1571;g320cad18cb7_0_9"/>
            <p:cNvSpPr/>
            <p:nvPr/>
          </p:nvSpPr>
          <p:spPr>
            <a:xfrm>
              <a:off x="4222577" y="29609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2" name="Google Shape;1572;g320cad18cb7_0_9"/>
            <p:cNvSpPr/>
            <p:nvPr/>
          </p:nvSpPr>
          <p:spPr>
            <a:xfrm>
              <a:off x="4520634" y="29609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3" name="Google Shape;1573;g320cad18cb7_0_9"/>
            <p:cNvSpPr/>
            <p:nvPr/>
          </p:nvSpPr>
          <p:spPr>
            <a:xfrm>
              <a:off x="3630018" y="3255052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4" name="Google Shape;1574;g320cad18cb7_0_9"/>
            <p:cNvSpPr/>
            <p:nvPr/>
          </p:nvSpPr>
          <p:spPr>
            <a:xfrm>
              <a:off x="3924521" y="3255052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5" name="Google Shape;1575;g320cad18cb7_0_9"/>
            <p:cNvSpPr/>
            <p:nvPr/>
          </p:nvSpPr>
          <p:spPr>
            <a:xfrm>
              <a:off x="4222577" y="3255052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6" name="Google Shape;1576;g320cad18cb7_0_9"/>
            <p:cNvSpPr/>
            <p:nvPr/>
          </p:nvSpPr>
          <p:spPr>
            <a:xfrm>
              <a:off x="4520634" y="3255052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7" name="Google Shape;1577;g320cad18cb7_0_9"/>
            <p:cNvSpPr/>
            <p:nvPr/>
          </p:nvSpPr>
          <p:spPr>
            <a:xfrm>
              <a:off x="3629993" y="35431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8" name="Google Shape;1578;g320cad18cb7_0_9"/>
            <p:cNvSpPr/>
            <p:nvPr/>
          </p:nvSpPr>
          <p:spPr>
            <a:xfrm>
              <a:off x="3924496" y="35431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79" name="Google Shape;1579;g320cad18cb7_0_9"/>
            <p:cNvSpPr/>
            <p:nvPr/>
          </p:nvSpPr>
          <p:spPr>
            <a:xfrm>
              <a:off x="4222552" y="35431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0" name="Google Shape;1580;g320cad18cb7_0_9"/>
            <p:cNvSpPr/>
            <p:nvPr/>
          </p:nvSpPr>
          <p:spPr>
            <a:xfrm>
              <a:off x="4520609" y="354311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1" name="Google Shape;1581;g320cad18cb7_0_9"/>
            <p:cNvSpPr/>
            <p:nvPr/>
          </p:nvSpPr>
          <p:spPr>
            <a:xfrm>
              <a:off x="3629993" y="3829075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2" name="Google Shape;1582;g320cad18cb7_0_9"/>
            <p:cNvSpPr/>
            <p:nvPr/>
          </p:nvSpPr>
          <p:spPr>
            <a:xfrm>
              <a:off x="3924496" y="3833699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3" name="Google Shape;1583;g320cad18cb7_0_9"/>
            <p:cNvSpPr/>
            <p:nvPr/>
          </p:nvSpPr>
          <p:spPr>
            <a:xfrm>
              <a:off x="4222552" y="3833699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4" name="Google Shape;1584;g320cad18cb7_0_9"/>
            <p:cNvSpPr/>
            <p:nvPr/>
          </p:nvSpPr>
          <p:spPr>
            <a:xfrm>
              <a:off x="4520609" y="3833699"/>
              <a:ext cx="297000" cy="297000"/>
            </a:xfrm>
            <a:prstGeom prst="rect">
              <a:avLst/>
            </a:prstGeom>
            <a:solidFill>
              <a:srgbClr val="00FF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5" name="Google Shape;1585;g320cad18cb7_0_9"/>
            <p:cNvSpPr/>
            <p:nvPr/>
          </p:nvSpPr>
          <p:spPr>
            <a:xfrm>
              <a:off x="3924637" y="412532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6" name="Google Shape;1586;g320cad18cb7_0_9"/>
            <p:cNvSpPr/>
            <p:nvPr/>
          </p:nvSpPr>
          <p:spPr>
            <a:xfrm>
              <a:off x="4226708" y="412532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7" name="Google Shape;1587;g320cad18cb7_0_9"/>
            <p:cNvSpPr/>
            <p:nvPr/>
          </p:nvSpPr>
          <p:spPr>
            <a:xfrm>
              <a:off x="4520591" y="412532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8" name="Google Shape;1588;g320cad18cb7_0_9"/>
            <p:cNvSpPr/>
            <p:nvPr/>
          </p:nvSpPr>
          <p:spPr>
            <a:xfrm>
              <a:off x="3629993" y="4409485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89" name="Google Shape;1589;g320cad18cb7_0_9"/>
            <p:cNvSpPr/>
            <p:nvPr/>
          </p:nvSpPr>
          <p:spPr>
            <a:xfrm>
              <a:off x="3924612" y="4412060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0" name="Google Shape;1590;g320cad18cb7_0_9"/>
            <p:cNvSpPr/>
            <p:nvPr/>
          </p:nvSpPr>
          <p:spPr>
            <a:xfrm>
              <a:off x="4226683" y="4412060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1" name="Google Shape;1591;g320cad18cb7_0_9"/>
            <p:cNvSpPr/>
            <p:nvPr/>
          </p:nvSpPr>
          <p:spPr>
            <a:xfrm>
              <a:off x="4520566" y="4412060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2" name="Google Shape;1592;g320cad18cb7_0_9"/>
            <p:cNvSpPr/>
            <p:nvPr/>
          </p:nvSpPr>
          <p:spPr>
            <a:xfrm>
              <a:off x="3630895" y="470062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3" name="Google Shape;1593;g320cad18cb7_0_9"/>
            <p:cNvSpPr/>
            <p:nvPr/>
          </p:nvSpPr>
          <p:spPr>
            <a:xfrm>
              <a:off x="3925514" y="470319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4" name="Google Shape;1594;g320cad18cb7_0_9"/>
            <p:cNvSpPr/>
            <p:nvPr/>
          </p:nvSpPr>
          <p:spPr>
            <a:xfrm>
              <a:off x="4227585" y="470319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5" name="Google Shape;1595;g320cad18cb7_0_9"/>
            <p:cNvSpPr/>
            <p:nvPr/>
          </p:nvSpPr>
          <p:spPr>
            <a:xfrm>
              <a:off x="4521468" y="470319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6" name="Google Shape;1596;g320cad18cb7_0_9"/>
            <p:cNvSpPr/>
            <p:nvPr/>
          </p:nvSpPr>
          <p:spPr>
            <a:xfrm>
              <a:off x="3629993" y="498137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7" name="Google Shape;1597;g320cad18cb7_0_9"/>
            <p:cNvSpPr/>
            <p:nvPr/>
          </p:nvSpPr>
          <p:spPr>
            <a:xfrm>
              <a:off x="3924612" y="498394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8" name="Google Shape;1598;g320cad18cb7_0_9"/>
            <p:cNvSpPr/>
            <p:nvPr/>
          </p:nvSpPr>
          <p:spPr>
            <a:xfrm>
              <a:off x="4226683" y="498394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599" name="Google Shape;1599;g320cad18cb7_0_9"/>
            <p:cNvSpPr/>
            <p:nvPr/>
          </p:nvSpPr>
          <p:spPr>
            <a:xfrm>
              <a:off x="4520566" y="498394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0" name="Google Shape;1600;g320cad18cb7_0_9"/>
            <p:cNvSpPr/>
            <p:nvPr/>
          </p:nvSpPr>
          <p:spPr>
            <a:xfrm>
              <a:off x="3629993" y="5275922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1" name="Google Shape;1601;g320cad18cb7_0_9"/>
            <p:cNvSpPr/>
            <p:nvPr/>
          </p:nvSpPr>
          <p:spPr>
            <a:xfrm>
              <a:off x="3924612" y="527849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2" name="Google Shape;1602;g320cad18cb7_0_9"/>
            <p:cNvSpPr/>
            <p:nvPr/>
          </p:nvSpPr>
          <p:spPr>
            <a:xfrm>
              <a:off x="4226683" y="527849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3" name="Google Shape;1603;g320cad18cb7_0_9"/>
            <p:cNvSpPr/>
            <p:nvPr/>
          </p:nvSpPr>
          <p:spPr>
            <a:xfrm>
              <a:off x="4520566" y="5278497"/>
              <a:ext cx="297000" cy="297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grpSp>
        <p:nvGrpSpPr>
          <p:cNvPr id="1604" name="Google Shape;1604;g320cad18cb7_0_9"/>
          <p:cNvGrpSpPr/>
          <p:nvPr/>
        </p:nvGrpSpPr>
        <p:grpSpPr>
          <a:xfrm>
            <a:off x="703905" y="4596548"/>
            <a:ext cx="2672852" cy="2134209"/>
            <a:chOff x="4669833" y="4621464"/>
            <a:chExt cx="2409060" cy="1923578"/>
          </a:xfrm>
        </p:grpSpPr>
        <p:sp>
          <p:nvSpPr>
            <p:cNvPr id="1605" name="Google Shape;1605;g320cad18cb7_0_9"/>
            <p:cNvSpPr/>
            <p:nvPr/>
          </p:nvSpPr>
          <p:spPr>
            <a:xfrm>
              <a:off x="5569716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8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6" name="Google Shape;1606;g320cad18cb7_0_9"/>
            <p:cNvSpPr/>
            <p:nvPr/>
          </p:nvSpPr>
          <p:spPr>
            <a:xfrm>
              <a:off x="5866655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7" name="Google Shape;1607;g320cad18cb7_0_9"/>
            <p:cNvSpPr/>
            <p:nvPr/>
          </p:nvSpPr>
          <p:spPr>
            <a:xfrm>
              <a:off x="6163595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24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8" name="Google Shape;1608;g320cad18cb7_0_9"/>
            <p:cNvSpPr/>
            <p:nvPr/>
          </p:nvSpPr>
          <p:spPr>
            <a:xfrm>
              <a:off x="5569716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14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09" name="Google Shape;1609;g320cad18cb7_0_9"/>
            <p:cNvSpPr/>
            <p:nvPr/>
          </p:nvSpPr>
          <p:spPr>
            <a:xfrm>
              <a:off x="5866655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7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0" name="Google Shape;1610;g320cad18cb7_0_9"/>
            <p:cNvSpPr/>
            <p:nvPr/>
          </p:nvSpPr>
          <p:spPr>
            <a:xfrm>
              <a:off x="6163595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1" name="Google Shape;1611;g320cad18cb7_0_9"/>
            <p:cNvSpPr/>
            <p:nvPr/>
          </p:nvSpPr>
          <p:spPr>
            <a:xfrm>
              <a:off x="5569716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2" name="Google Shape;1612;g320cad18cb7_0_9"/>
            <p:cNvSpPr/>
            <p:nvPr/>
          </p:nvSpPr>
          <p:spPr>
            <a:xfrm>
              <a:off x="5866655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13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3" name="Google Shape;1613;g320cad18cb7_0_9"/>
            <p:cNvSpPr/>
            <p:nvPr/>
          </p:nvSpPr>
          <p:spPr>
            <a:xfrm>
              <a:off x="6163595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6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4" name="Google Shape;1614;g320cad18cb7_0_9"/>
            <p:cNvSpPr/>
            <p:nvPr/>
          </p:nvSpPr>
          <p:spPr>
            <a:xfrm>
              <a:off x="5272226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5" name="Google Shape;1615;g320cad18cb7_0_9"/>
            <p:cNvSpPr/>
            <p:nvPr/>
          </p:nvSpPr>
          <p:spPr>
            <a:xfrm>
              <a:off x="5272226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16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6" name="Google Shape;1616;g320cad18cb7_0_9"/>
            <p:cNvSpPr/>
            <p:nvPr/>
          </p:nvSpPr>
          <p:spPr>
            <a:xfrm>
              <a:off x="5272226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22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7" name="Google Shape;1617;g320cad18cb7_0_9"/>
            <p:cNvSpPr/>
            <p:nvPr/>
          </p:nvSpPr>
          <p:spPr>
            <a:xfrm>
              <a:off x="5569716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21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8" name="Google Shape;1618;g320cad18cb7_0_9"/>
            <p:cNvSpPr/>
            <p:nvPr/>
          </p:nvSpPr>
          <p:spPr>
            <a:xfrm>
              <a:off x="5866655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19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19" name="Google Shape;1619;g320cad18cb7_0_9"/>
            <p:cNvSpPr/>
            <p:nvPr/>
          </p:nvSpPr>
          <p:spPr>
            <a:xfrm>
              <a:off x="6163595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12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0" name="Google Shape;1620;g320cad18cb7_0_9"/>
            <p:cNvSpPr/>
            <p:nvPr/>
          </p:nvSpPr>
          <p:spPr>
            <a:xfrm>
              <a:off x="5272226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1" name="Google Shape;1621;g320cad18cb7_0_9"/>
            <p:cNvSpPr/>
            <p:nvPr/>
          </p:nvSpPr>
          <p:spPr>
            <a:xfrm>
              <a:off x="6460794" y="507699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17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2" name="Google Shape;1622;g320cad18cb7_0_9"/>
            <p:cNvSpPr/>
            <p:nvPr/>
          </p:nvSpPr>
          <p:spPr>
            <a:xfrm>
              <a:off x="6460794" y="5373963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23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3" name="Google Shape;1623;g320cad18cb7_0_9"/>
            <p:cNvSpPr/>
            <p:nvPr/>
          </p:nvSpPr>
          <p:spPr>
            <a:xfrm>
              <a:off x="6460794" y="567092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4" name="Google Shape;1624;g320cad18cb7_0_9"/>
            <p:cNvSpPr/>
            <p:nvPr/>
          </p:nvSpPr>
          <p:spPr>
            <a:xfrm>
              <a:off x="6460794" y="5959408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10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5" name="Google Shape;1625;g320cad18cb7_0_9"/>
            <p:cNvSpPr/>
            <p:nvPr/>
          </p:nvSpPr>
          <p:spPr>
            <a:xfrm>
              <a:off x="5569716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6" name="Google Shape;1626;g320cad18cb7_0_9"/>
            <p:cNvSpPr/>
            <p:nvPr/>
          </p:nvSpPr>
          <p:spPr>
            <a:xfrm>
              <a:off x="5866655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5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7" name="Google Shape;1627;g320cad18cb7_0_9"/>
            <p:cNvSpPr/>
            <p:nvPr/>
          </p:nvSpPr>
          <p:spPr>
            <a:xfrm>
              <a:off x="6163595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18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8" name="Google Shape;1628;g320cad18cb7_0_9"/>
            <p:cNvSpPr/>
            <p:nvPr/>
          </p:nvSpPr>
          <p:spPr>
            <a:xfrm>
              <a:off x="5272226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9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29" name="Google Shape;1629;g320cad18cb7_0_9"/>
            <p:cNvSpPr/>
            <p:nvPr/>
          </p:nvSpPr>
          <p:spPr>
            <a:xfrm>
              <a:off x="6460794" y="6248042"/>
              <a:ext cx="297000" cy="2970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11</a:t>
              </a:r>
              <a:endParaRPr sz="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0" name="Google Shape;1630;g320cad18cb7_0_9"/>
            <p:cNvSpPr/>
            <p:nvPr/>
          </p:nvSpPr>
          <p:spPr>
            <a:xfrm>
              <a:off x="5569720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1" name="Google Shape;1631;g320cad18cb7_0_9"/>
            <p:cNvSpPr/>
            <p:nvPr/>
          </p:nvSpPr>
          <p:spPr>
            <a:xfrm>
              <a:off x="5866660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2" name="Google Shape;1632;g320cad18cb7_0_9"/>
            <p:cNvSpPr/>
            <p:nvPr/>
          </p:nvSpPr>
          <p:spPr>
            <a:xfrm>
              <a:off x="6163599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3" name="Google Shape;1633;g320cad18cb7_0_9"/>
            <p:cNvSpPr/>
            <p:nvPr/>
          </p:nvSpPr>
          <p:spPr>
            <a:xfrm>
              <a:off x="5272231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4" name="Google Shape;1634;g320cad18cb7_0_9"/>
            <p:cNvSpPr/>
            <p:nvPr/>
          </p:nvSpPr>
          <p:spPr>
            <a:xfrm>
              <a:off x="6460798" y="4931168"/>
              <a:ext cx="297000" cy="1476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5" name="Google Shape;1635;g320cad18cb7_0_9"/>
            <p:cNvSpPr/>
            <p:nvPr/>
          </p:nvSpPr>
          <p:spPr>
            <a:xfrm>
              <a:off x="5057764" y="5079389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0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6" name="Google Shape;1636;g320cad18cb7_0_9"/>
            <p:cNvSpPr/>
            <p:nvPr/>
          </p:nvSpPr>
          <p:spPr>
            <a:xfrm>
              <a:off x="5057764" y="5373970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1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7" name="Google Shape;1637;g320cad18cb7_0_9"/>
            <p:cNvSpPr/>
            <p:nvPr/>
          </p:nvSpPr>
          <p:spPr>
            <a:xfrm>
              <a:off x="5057764" y="5670931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2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8" name="Google Shape;1638;g320cad18cb7_0_9"/>
            <p:cNvSpPr/>
            <p:nvPr/>
          </p:nvSpPr>
          <p:spPr>
            <a:xfrm>
              <a:off x="5057764" y="5959408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3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39" name="Google Shape;1639;g320cad18cb7_0_9"/>
            <p:cNvSpPr/>
            <p:nvPr/>
          </p:nvSpPr>
          <p:spPr>
            <a:xfrm>
              <a:off x="5057764" y="6248039"/>
              <a:ext cx="204600" cy="2970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0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4</a:t>
              </a:r>
              <a:endParaRPr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40" name="Google Shape;1640;g320cad18cb7_0_9"/>
            <p:cNvSpPr txBox="1"/>
            <p:nvPr/>
          </p:nvSpPr>
          <p:spPr>
            <a:xfrm>
              <a:off x="5774974" y="4621464"/>
              <a:ext cx="5811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41" name="Google Shape;1641;g320cad18cb7_0_9"/>
            <p:cNvSpPr txBox="1"/>
            <p:nvPr/>
          </p:nvSpPr>
          <p:spPr>
            <a:xfrm>
              <a:off x="4769687" y="5054610"/>
              <a:ext cx="321000" cy="3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3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i</a:t>
              </a:r>
              <a:endParaRPr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42" name="Google Shape;1642;g320cad18cb7_0_9"/>
            <p:cNvSpPr txBox="1"/>
            <p:nvPr/>
          </p:nvSpPr>
          <p:spPr>
            <a:xfrm>
              <a:off x="6497792" y="4621464"/>
              <a:ext cx="5811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n/2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643" name="Google Shape;1643;g320cad18cb7_0_9"/>
            <p:cNvSpPr txBox="1"/>
            <p:nvPr/>
          </p:nvSpPr>
          <p:spPr>
            <a:xfrm>
              <a:off x="4669833" y="5625567"/>
              <a:ext cx="581100" cy="3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1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n/4</a:t>
              </a:r>
              <a:endParaRPr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cxnSp>
        <p:nvCxnSpPr>
          <p:cNvPr id="1644" name="Google Shape;1644;g320cad18cb7_0_9"/>
          <p:cNvCxnSpPr>
            <a:stCxn id="1641" idx="1"/>
            <a:endCxn id="1541" idx="2"/>
          </p:cNvCxnSpPr>
          <p:nvPr/>
        </p:nvCxnSpPr>
        <p:spPr>
          <a:xfrm flipH="1" rot="10800000">
            <a:off x="814694" y="4290610"/>
            <a:ext cx="282900" cy="978900"/>
          </a:xfrm>
          <a:prstGeom prst="curvedConnector4">
            <a:avLst>
              <a:gd fmla="val -84173" name="adj1"/>
              <a:gd fmla="val 59819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5" name="Google Shape;1645;g320cad18cb7_0_9"/>
          <p:cNvCxnSpPr>
            <a:endCxn id="1562" idx="2"/>
          </p:cNvCxnSpPr>
          <p:nvPr/>
        </p:nvCxnSpPr>
        <p:spPr>
          <a:xfrm rot="-5400000">
            <a:off x="2907501" y="4403707"/>
            <a:ext cx="975900" cy="7500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6" name="Google Shape;1646;g320cad18cb7_0_9"/>
          <p:cNvCxnSpPr>
            <a:stCxn id="1643" idx="1"/>
            <a:endCxn id="1564" idx="1"/>
          </p:cNvCxnSpPr>
          <p:nvPr/>
        </p:nvCxnSpPr>
        <p:spPr>
          <a:xfrm rot="10800000">
            <a:off x="346605" y="2101676"/>
            <a:ext cx="357300" cy="3786000"/>
          </a:xfrm>
          <a:prstGeom prst="curvedConnector3">
            <a:avLst>
              <a:gd fmla="val 166645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7" name="Google Shape;1647;g320cad18cb7_0_9"/>
          <p:cNvCxnSpPr>
            <a:endCxn id="1550" idx="3"/>
          </p:cNvCxnSpPr>
          <p:nvPr/>
        </p:nvCxnSpPr>
        <p:spPr>
          <a:xfrm rot="-5400000">
            <a:off x="1566051" y="3572853"/>
            <a:ext cx="3807300" cy="898500"/>
          </a:xfrm>
          <a:prstGeom prst="curvedConnector4">
            <a:avLst>
              <a:gd fmla="val 11861" name="adj1"/>
              <a:gd fmla="val 126503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648" name="Google Shape;1648;g320cad18cb7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8357" y="2330098"/>
            <a:ext cx="5065549" cy="276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9" name="Google Shape;1649;g320cad18cb7_0_9"/>
          <p:cNvSpPr txBox="1"/>
          <p:nvPr/>
        </p:nvSpPr>
        <p:spPr>
          <a:xfrm>
            <a:off x="6080700" y="1798850"/>
            <a:ext cx="306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6마방진 완성</a:t>
            </a:r>
            <a:endParaRPr b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320cad18cb7_0_751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55" name="Google Shape;1655;g320cad18cb7_0_751"/>
          <p:cNvSpPr txBox="1"/>
          <p:nvPr/>
        </p:nvSpPr>
        <p:spPr>
          <a:xfrm>
            <a:off x="501800" y="722475"/>
            <a:ext cx="486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(10) </a:t>
            </a: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마방진 증명하기</a:t>
            </a:r>
            <a:endParaRPr b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656" name="Google Shape;1656;g320cad18cb7_0_751"/>
          <p:cNvGrpSpPr/>
          <p:nvPr/>
        </p:nvGrpSpPr>
        <p:grpSpPr>
          <a:xfrm>
            <a:off x="486640" y="1855838"/>
            <a:ext cx="3621569" cy="3048986"/>
            <a:chOff x="791475" y="1932125"/>
            <a:chExt cx="2987600" cy="2515250"/>
          </a:xfrm>
        </p:grpSpPr>
        <p:pic>
          <p:nvPicPr>
            <p:cNvPr id="1657" name="Google Shape;1657;g320cad18cb7_0_751"/>
            <p:cNvPicPr preferRelativeResize="0"/>
            <p:nvPr/>
          </p:nvPicPr>
          <p:blipFill rotWithShape="1">
            <a:blip r:embed="rId3">
              <a:alphaModFix/>
            </a:blip>
            <a:srcRect b="8892" l="41020" r="0" t="0"/>
            <a:stretch/>
          </p:blipFill>
          <p:spPr>
            <a:xfrm>
              <a:off x="791475" y="1932125"/>
              <a:ext cx="2987600" cy="25152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58" name="Google Shape;1658;g320cad18cb7_0_751"/>
            <p:cNvCxnSpPr/>
            <p:nvPr/>
          </p:nvCxnSpPr>
          <p:spPr>
            <a:xfrm>
              <a:off x="853075" y="1962875"/>
              <a:ext cx="2833500" cy="24435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59" name="Google Shape;1659;g320cad18cb7_0_751"/>
            <p:cNvCxnSpPr/>
            <p:nvPr/>
          </p:nvCxnSpPr>
          <p:spPr>
            <a:xfrm flipH="1">
              <a:off x="873600" y="1983400"/>
              <a:ext cx="2782200" cy="23922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0" name="Google Shape;1660;g320cad18cb7_0_751"/>
            <p:cNvCxnSpPr/>
            <p:nvPr/>
          </p:nvCxnSpPr>
          <p:spPr>
            <a:xfrm>
              <a:off x="873600" y="2311950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1" name="Google Shape;1661;g320cad18cb7_0_751"/>
            <p:cNvCxnSpPr/>
            <p:nvPr/>
          </p:nvCxnSpPr>
          <p:spPr>
            <a:xfrm>
              <a:off x="873600" y="2530284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2" name="Google Shape;1662;g320cad18cb7_0_751"/>
            <p:cNvCxnSpPr/>
            <p:nvPr/>
          </p:nvCxnSpPr>
          <p:spPr>
            <a:xfrm>
              <a:off x="873600" y="2734016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3" name="Google Shape;1663;g320cad18cb7_0_751"/>
            <p:cNvCxnSpPr/>
            <p:nvPr/>
          </p:nvCxnSpPr>
          <p:spPr>
            <a:xfrm>
              <a:off x="873600" y="2962616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4" name="Google Shape;1664;g320cad18cb7_0_751"/>
            <p:cNvCxnSpPr/>
            <p:nvPr/>
          </p:nvCxnSpPr>
          <p:spPr>
            <a:xfrm>
              <a:off x="873600" y="3170683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5" name="Google Shape;1665;g320cad18cb7_0_751"/>
            <p:cNvCxnSpPr/>
            <p:nvPr/>
          </p:nvCxnSpPr>
          <p:spPr>
            <a:xfrm>
              <a:off x="873600" y="3374415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6" name="Google Shape;1666;g320cad18cb7_0_751"/>
            <p:cNvCxnSpPr/>
            <p:nvPr/>
          </p:nvCxnSpPr>
          <p:spPr>
            <a:xfrm>
              <a:off x="873600" y="3603015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7" name="Google Shape;1667;g320cad18cb7_0_751"/>
            <p:cNvCxnSpPr/>
            <p:nvPr/>
          </p:nvCxnSpPr>
          <p:spPr>
            <a:xfrm>
              <a:off x="873600" y="3821349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8" name="Google Shape;1668;g320cad18cb7_0_751"/>
            <p:cNvCxnSpPr/>
            <p:nvPr/>
          </p:nvCxnSpPr>
          <p:spPr>
            <a:xfrm>
              <a:off x="873600" y="4039682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69" name="Google Shape;1669;g320cad18cb7_0_751"/>
            <p:cNvCxnSpPr/>
            <p:nvPr/>
          </p:nvCxnSpPr>
          <p:spPr>
            <a:xfrm>
              <a:off x="873600" y="4258016"/>
              <a:ext cx="27822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0" name="Google Shape;1670;g320cad18cb7_0_751"/>
            <p:cNvCxnSpPr/>
            <p:nvPr/>
          </p:nvCxnSpPr>
          <p:spPr>
            <a:xfrm>
              <a:off x="1243200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1" name="Google Shape;1671;g320cad18cb7_0_751"/>
            <p:cNvCxnSpPr/>
            <p:nvPr/>
          </p:nvCxnSpPr>
          <p:spPr>
            <a:xfrm>
              <a:off x="1492333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2" name="Google Shape;1672;g320cad18cb7_0_751"/>
            <p:cNvCxnSpPr/>
            <p:nvPr/>
          </p:nvCxnSpPr>
          <p:spPr>
            <a:xfrm>
              <a:off x="1756067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3" name="Google Shape;1673;g320cad18cb7_0_751"/>
            <p:cNvCxnSpPr/>
            <p:nvPr/>
          </p:nvCxnSpPr>
          <p:spPr>
            <a:xfrm>
              <a:off x="2009535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4" name="Google Shape;1674;g320cad18cb7_0_751"/>
            <p:cNvCxnSpPr/>
            <p:nvPr/>
          </p:nvCxnSpPr>
          <p:spPr>
            <a:xfrm>
              <a:off x="2263002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5" name="Google Shape;1675;g320cad18cb7_0_751"/>
            <p:cNvCxnSpPr/>
            <p:nvPr/>
          </p:nvCxnSpPr>
          <p:spPr>
            <a:xfrm>
              <a:off x="2512135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6" name="Google Shape;1676;g320cad18cb7_0_751"/>
            <p:cNvCxnSpPr/>
            <p:nvPr/>
          </p:nvCxnSpPr>
          <p:spPr>
            <a:xfrm>
              <a:off x="2767200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7" name="Google Shape;1677;g320cad18cb7_0_751"/>
            <p:cNvCxnSpPr/>
            <p:nvPr/>
          </p:nvCxnSpPr>
          <p:spPr>
            <a:xfrm>
              <a:off x="3020668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8" name="Google Shape;1678;g320cad18cb7_0_751"/>
            <p:cNvCxnSpPr/>
            <p:nvPr/>
          </p:nvCxnSpPr>
          <p:spPr>
            <a:xfrm>
              <a:off x="3280067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679" name="Google Shape;1679;g320cad18cb7_0_751"/>
            <p:cNvCxnSpPr/>
            <p:nvPr/>
          </p:nvCxnSpPr>
          <p:spPr>
            <a:xfrm>
              <a:off x="3529200" y="1962875"/>
              <a:ext cx="0" cy="2412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680" name="Google Shape;1680;g320cad18cb7_0_751"/>
          <p:cNvSpPr txBox="1"/>
          <p:nvPr/>
        </p:nvSpPr>
        <p:spPr>
          <a:xfrm>
            <a:off x="4598725" y="1943025"/>
            <a:ext cx="4147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-각 행의 가로의 합 구하기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-각 열의 세로의 합 구하기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-각각의 대각선의 합 구하기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-모두 값이 같으면 True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하나라도 다르면  False</a:t>
            </a:r>
            <a:endParaRPr sz="2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1" name="Google Shape;1681;g320cad18cb7_0_751"/>
          <p:cNvSpPr txBox="1"/>
          <p:nvPr/>
        </p:nvSpPr>
        <p:spPr>
          <a:xfrm>
            <a:off x="483475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2" name="Google Shape;1682;g320cad18cb7_0_751"/>
          <p:cNvSpPr txBox="1"/>
          <p:nvPr/>
        </p:nvSpPr>
        <p:spPr>
          <a:xfrm>
            <a:off x="830608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3" name="Google Shape;1683;g320cad18cb7_0_751"/>
          <p:cNvSpPr txBox="1"/>
          <p:nvPr/>
        </p:nvSpPr>
        <p:spPr>
          <a:xfrm>
            <a:off x="1177742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4" name="Google Shape;1684;g320cad18cb7_0_751"/>
          <p:cNvSpPr txBox="1"/>
          <p:nvPr/>
        </p:nvSpPr>
        <p:spPr>
          <a:xfrm>
            <a:off x="1524875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5" name="Google Shape;1685;g320cad18cb7_0_751"/>
          <p:cNvSpPr txBox="1"/>
          <p:nvPr/>
        </p:nvSpPr>
        <p:spPr>
          <a:xfrm>
            <a:off x="1872008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6" name="Google Shape;1686;g320cad18cb7_0_751"/>
          <p:cNvSpPr txBox="1"/>
          <p:nvPr/>
        </p:nvSpPr>
        <p:spPr>
          <a:xfrm>
            <a:off x="2219142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7" name="Google Shape;1687;g320cad18cb7_0_751"/>
          <p:cNvSpPr txBox="1"/>
          <p:nvPr/>
        </p:nvSpPr>
        <p:spPr>
          <a:xfrm>
            <a:off x="2566275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8" name="Google Shape;1688;g320cad18cb7_0_751"/>
          <p:cNvSpPr txBox="1"/>
          <p:nvPr/>
        </p:nvSpPr>
        <p:spPr>
          <a:xfrm>
            <a:off x="2913408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89" name="Google Shape;1689;g320cad18cb7_0_751"/>
          <p:cNvSpPr txBox="1"/>
          <p:nvPr/>
        </p:nvSpPr>
        <p:spPr>
          <a:xfrm>
            <a:off x="3260542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0" name="Google Shape;1690;g320cad18cb7_0_751"/>
          <p:cNvSpPr txBox="1"/>
          <p:nvPr/>
        </p:nvSpPr>
        <p:spPr>
          <a:xfrm>
            <a:off x="3607675" y="482014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1" name="Google Shape;1691;g320cad18cb7_0_751"/>
          <p:cNvSpPr txBox="1"/>
          <p:nvPr/>
        </p:nvSpPr>
        <p:spPr>
          <a:xfrm>
            <a:off x="3932009" y="1862941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2" name="Google Shape;1692;g320cad18cb7_0_751"/>
          <p:cNvSpPr txBox="1"/>
          <p:nvPr/>
        </p:nvSpPr>
        <p:spPr>
          <a:xfrm>
            <a:off x="3932009" y="4550816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3" name="Google Shape;1693;g320cad18cb7_0_751"/>
          <p:cNvSpPr txBox="1"/>
          <p:nvPr/>
        </p:nvSpPr>
        <p:spPr>
          <a:xfrm>
            <a:off x="3932009" y="2198926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4" name="Google Shape;1694;g320cad18cb7_0_751"/>
          <p:cNvSpPr txBox="1"/>
          <p:nvPr/>
        </p:nvSpPr>
        <p:spPr>
          <a:xfrm>
            <a:off x="3932009" y="2534910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5" name="Google Shape;1695;g320cad18cb7_0_751"/>
          <p:cNvSpPr txBox="1"/>
          <p:nvPr/>
        </p:nvSpPr>
        <p:spPr>
          <a:xfrm>
            <a:off x="3932009" y="2870895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6" name="Google Shape;1696;g320cad18cb7_0_751"/>
          <p:cNvSpPr txBox="1"/>
          <p:nvPr/>
        </p:nvSpPr>
        <p:spPr>
          <a:xfrm>
            <a:off x="3932009" y="3206879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7" name="Google Shape;1697;g320cad18cb7_0_751"/>
          <p:cNvSpPr txBox="1"/>
          <p:nvPr/>
        </p:nvSpPr>
        <p:spPr>
          <a:xfrm>
            <a:off x="3932009" y="3542863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8" name="Google Shape;1698;g320cad18cb7_0_751"/>
          <p:cNvSpPr txBox="1"/>
          <p:nvPr/>
        </p:nvSpPr>
        <p:spPr>
          <a:xfrm>
            <a:off x="3932009" y="3878848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9" name="Google Shape;1699;g320cad18cb7_0_751"/>
          <p:cNvSpPr txBox="1"/>
          <p:nvPr/>
        </p:nvSpPr>
        <p:spPr>
          <a:xfrm>
            <a:off x="3932009" y="4214832"/>
            <a:ext cx="44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505</a:t>
            </a:r>
            <a:endParaRPr b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0" name="Google Shape;1700;g320cad18cb7_0_751"/>
          <p:cNvSpPr txBox="1"/>
          <p:nvPr/>
        </p:nvSpPr>
        <p:spPr>
          <a:xfrm>
            <a:off x="425600" y="5142075"/>
            <a:ext cx="368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대각선의 합: 505, 505</a:t>
            </a:r>
            <a:endParaRPr b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마방진 확인: true</a:t>
            </a:r>
            <a:endParaRPr b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4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g3219ad755d4_0_0"/>
          <p:cNvSpPr txBox="1"/>
          <p:nvPr/>
        </p:nvSpPr>
        <p:spPr>
          <a:xfrm>
            <a:off x="539552" y="176064"/>
            <a:ext cx="16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9. 추가_마방진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6" name="Google Shape;1706;g3219ad755d4_0_0"/>
          <p:cNvSpPr/>
          <p:nvPr/>
        </p:nvSpPr>
        <p:spPr>
          <a:xfrm>
            <a:off x="3037987" y="2828150"/>
            <a:ext cx="1454100" cy="158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MagicSquare(n)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#magic:int[][]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ko-KR" sz="1100">
                <a:latin typeface="Malgun Gothic"/>
                <a:ea typeface="Malgun Gothic"/>
                <a:cs typeface="Malgun Gothic"/>
                <a:sym typeface="Malgun Gothic"/>
              </a:rPr>
              <a:t>make()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i="1"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magicPrint()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sumCol()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sumRow()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sumDia()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sumRevDia()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isCheck():void</a:t>
            </a:r>
            <a:endParaRPr sz="12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7" name="Google Shape;1707;g3219ad755d4_0_0"/>
          <p:cNvSpPr/>
          <p:nvPr/>
        </p:nvSpPr>
        <p:spPr>
          <a:xfrm>
            <a:off x="3101800" y="4771075"/>
            <a:ext cx="1349400" cy="158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latin typeface="Malgun Gothic"/>
                <a:ea typeface="Malgun Gothic"/>
                <a:cs typeface="Malgun Gothic"/>
                <a:sym typeface="Malgun Gothic"/>
              </a:rPr>
              <a:t>Even</a:t>
            </a:r>
            <a:r>
              <a:rPr lang="ko-KR" sz="1000">
                <a:latin typeface="Malgun Gothic"/>
                <a:ea typeface="Malgun Gothic"/>
                <a:cs typeface="Malgun Gothic"/>
                <a:sym typeface="Malgun Gothic"/>
              </a:rPr>
              <a:t>MagicSquare()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EvenMagicSquare(n)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make()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8" name="Google Shape;1708;g3219ad755d4_0_0"/>
          <p:cNvSpPr/>
          <p:nvPr/>
        </p:nvSpPr>
        <p:spPr>
          <a:xfrm>
            <a:off x="1350475" y="4771075"/>
            <a:ext cx="1349400" cy="158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latin typeface="Malgun Gothic"/>
                <a:ea typeface="Malgun Gothic"/>
                <a:cs typeface="Malgun Gothic"/>
                <a:sym typeface="Malgun Gothic"/>
              </a:rPr>
              <a:t>Odd</a:t>
            </a:r>
            <a:r>
              <a:rPr lang="ko-KR" sz="1000">
                <a:latin typeface="Malgun Gothic"/>
                <a:ea typeface="Malgun Gothic"/>
                <a:cs typeface="Malgun Gothic"/>
                <a:sym typeface="Malgun Gothic"/>
              </a:rPr>
              <a:t>MagicSquare()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OddMagicSquare(n)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make()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09" name="Google Shape;1709;g3219ad755d4_0_0"/>
          <p:cNvSpPr/>
          <p:nvPr/>
        </p:nvSpPr>
        <p:spPr>
          <a:xfrm>
            <a:off x="4939717" y="4771081"/>
            <a:ext cx="1250833" cy="1586739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latin typeface="Malgun Gothic"/>
                <a:ea typeface="Malgun Gothic"/>
                <a:cs typeface="Malgun Gothic"/>
                <a:sym typeface="Malgun Gothic"/>
              </a:rPr>
              <a:t>Six</a:t>
            </a:r>
            <a:r>
              <a:rPr lang="ko-KR" sz="1000">
                <a:latin typeface="Malgun Gothic"/>
                <a:ea typeface="Malgun Gothic"/>
                <a:cs typeface="Malgun Gothic"/>
                <a:sym typeface="Malgun Gothic"/>
              </a:rPr>
              <a:t>MagicSquare()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SixMagicSquare(n)</a:t>
            </a:r>
            <a:endParaRPr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make()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10" name="Google Shape;1710;g3219ad755d4_0_0"/>
          <p:cNvSpPr/>
          <p:nvPr/>
        </p:nvSpPr>
        <p:spPr>
          <a:xfrm>
            <a:off x="3142713" y="656616"/>
            <a:ext cx="1250700" cy="158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Interface_</a:t>
            </a: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Magic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ko-KR" sz="1100">
                <a:latin typeface="Malgun Gothic"/>
                <a:ea typeface="Malgun Gothic"/>
                <a:cs typeface="Malgun Gothic"/>
                <a:sym typeface="Malgun Gothic"/>
              </a:rPr>
              <a:t>make()</a:t>
            </a:r>
            <a:endParaRPr i="1"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ko-KR" sz="1100">
                <a:latin typeface="Malgun Gothic"/>
                <a:ea typeface="Malgun Gothic"/>
                <a:cs typeface="Malgun Gothic"/>
                <a:sym typeface="Malgun Gothic"/>
              </a:rPr>
              <a:t>magicPrint()</a:t>
            </a:r>
            <a:endParaRPr i="1"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711" name="Google Shape;1711;g3219ad755d4_0_0"/>
          <p:cNvCxnSpPr>
            <a:stCxn id="1706" idx="0"/>
            <a:endCxn id="1710" idx="2"/>
          </p:cNvCxnSpPr>
          <p:nvPr/>
        </p:nvCxnSpPr>
        <p:spPr>
          <a:xfrm flipH="1" rot="10800000">
            <a:off x="3765037" y="2243450"/>
            <a:ext cx="3000" cy="584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1712" name="Google Shape;1712;g3219ad755d4_0_0"/>
          <p:cNvCxnSpPr>
            <a:stCxn id="1708" idx="0"/>
            <a:endCxn id="1706" idx="2"/>
          </p:cNvCxnSpPr>
          <p:nvPr/>
        </p:nvCxnSpPr>
        <p:spPr>
          <a:xfrm flipH="1" rot="10800000">
            <a:off x="2025175" y="4414975"/>
            <a:ext cx="1740000" cy="356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13" name="Google Shape;1713;g3219ad755d4_0_0"/>
          <p:cNvCxnSpPr>
            <a:stCxn id="1707" idx="0"/>
            <a:endCxn id="1706" idx="2"/>
          </p:cNvCxnSpPr>
          <p:nvPr/>
        </p:nvCxnSpPr>
        <p:spPr>
          <a:xfrm rot="10800000">
            <a:off x="3765100" y="4414975"/>
            <a:ext cx="11400" cy="356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14" name="Google Shape;1714;g3219ad755d4_0_0"/>
          <p:cNvCxnSpPr>
            <a:stCxn id="1709" idx="0"/>
            <a:endCxn id="1706" idx="2"/>
          </p:cNvCxnSpPr>
          <p:nvPr/>
        </p:nvCxnSpPr>
        <p:spPr>
          <a:xfrm rot="10800000">
            <a:off x="3765134" y="4414981"/>
            <a:ext cx="1800000" cy="356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15" name="Google Shape;1715;g3219ad755d4_0_0"/>
          <p:cNvSpPr/>
          <p:nvPr/>
        </p:nvSpPr>
        <p:spPr>
          <a:xfrm>
            <a:off x="6781975" y="2828150"/>
            <a:ext cx="1880400" cy="1153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ko-KR" sz="1000">
                <a:latin typeface="Malgun Gothic"/>
                <a:ea typeface="Malgun Gothic"/>
                <a:cs typeface="Malgun Gothic"/>
                <a:sym typeface="Malgun Gothic"/>
              </a:rPr>
              <a:t>-MagicFactory()</a:t>
            </a:r>
            <a:endParaRPr i="1" sz="10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 u="sng">
                <a:latin typeface="Malgun Gothic"/>
                <a:ea typeface="Malgun Gothic"/>
                <a:cs typeface="Malgun Gothic"/>
                <a:sym typeface="Malgun Gothic"/>
              </a:rPr>
              <a:t>getInstance():MagicFactory</a:t>
            </a:r>
            <a:endParaRPr sz="1100" u="sng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latin typeface="Malgun Gothic"/>
                <a:ea typeface="Malgun Gothic"/>
                <a:cs typeface="Malgun Gothic"/>
                <a:sym typeface="Malgun Gothic"/>
              </a:rPr>
              <a:t>factory():Interface_Magic</a:t>
            </a:r>
            <a:endParaRPr sz="11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716" name="Google Shape;1716;g3219ad755d4_0_0"/>
          <p:cNvCxnSpPr>
            <a:stCxn id="1709" idx="2"/>
            <a:endCxn id="1715" idx="2"/>
          </p:cNvCxnSpPr>
          <p:nvPr/>
        </p:nvCxnSpPr>
        <p:spPr>
          <a:xfrm rot="-5400000">
            <a:off x="5455334" y="4091020"/>
            <a:ext cx="2376600" cy="2157000"/>
          </a:xfrm>
          <a:prstGeom prst="bentConnector3">
            <a:avLst>
              <a:gd fmla="val -1002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stealth"/>
            <a:tailEnd len="med" w="med" type="none"/>
          </a:ln>
        </p:spPr>
      </p:cxnSp>
      <p:cxnSp>
        <p:nvCxnSpPr>
          <p:cNvPr id="1717" name="Google Shape;1717;g3219ad755d4_0_0"/>
          <p:cNvCxnSpPr>
            <a:stCxn id="1708" idx="2"/>
          </p:cNvCxnSpPr>
          <p:nvPr/>
        </p:nvCxnSpPr>
        <p:spPr>
          <a:xfrm flipH="1" rot="-5400000">
            <a:off x="3677125" y="4705825"/>
            <a:ext cx="271800" cy="3575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stealth"/>
            <a:tailEnd len="med" w="med" type="none"/>
          </a:ln>
        </p:spPr>
      </p:cxnSp>
      <p:cxnSp>
        <p:nvCxnSpPr>
          <p:cNvPr id="1718" name="Google Shape;1718;g3219ad755d4_0_0"/>
          <p:cNvCxnSpPr>
            <a:stCxn id="1707" idx="2"/>
          </p:cNvCxnSpPr>
          <p:nvPr/>
        </p:nvCxnSpPr>
        <p:spPr>
          <a:xfrm>
            <a:off x="3776500" y="6357775"/>
            <a:ext cx="0" cy="28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stealth"/>
            <a:tailEnd len="med" w="med" type="none"/>
          </a:ln>
        </p:spPr>
      </p:cxnSp>
      <p:cxnSp>
        <p:nvCxnSpPr>
          <p:cNvPr id="1719" name="Google Shape;1719;g3219ad755d4_0_0"/>
          <p:cNvCxnSpPr>
            <a:stCxn id="1715" idx="0"/>
            <a:endCxn id="1710" idx="3"/>
          </p:cNvCxnSpPr>
          <p:nvPr/>
        </p:nvCxnSpPr>
        <p:spPr>
          <a:xfrm flipH="1" rot="5400000">
            <a:off x="5368675" y="474650"/>
            <a:ext cx="1378200" cy="3328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stealth"/>
          </a:ln>
        </p:spPr>
      </p:cxnSp>
      <p:sp>
        <p:nvSpPr>
          <p:cNvPr id="1720" name="Google Shape;1720;g3219ad755d4_0_0"/>
          <p:cNvSpPr/>
          <p:nvPr/>
        </p:nvSpPr>
        <p:spPr>
          <a:xfrm>
            <a:off x="412825" y="1561025"/>
            <a:ext cx="1696200" cy="158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 u="sng">
                <a:latin typeface="Malgun Gothic"/>
                <a:ea typeface="Malgun Gothic"/>
                <a:cs typeface="Malgun Gothic"/>
                <a:sym typeface="Malgun Gothic"/>
              </a:rPr>
              <a:t>magicRun</a:t>
            </a:r>
            <a:endParaRPr sz="1200" u="sng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 u="sng"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Interface_Magic</a:t>
            </a:r>
            <a:r>
              <a:rPr lang="ko-KR" sz="1200" u="sng"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:void</a:t>
            </a:r>
            <a:endParaRPr sz="1200" u="sng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1721" name="Google Shape;1721;g3219ad755d4_0_0"/>
          <p:cNvCxnSpPr>
            <a:stCxn id="1720" idx="3"/>
            <a:endCxn id="1710" idx="1"/>
          </p:cNvCxnSpPr>
          <p:nvPr/>
        </p:nvCxnSpPr>
        <p:spPr>
          <a:xfrm flipH="1" rot="10800000">
            <a:off x="2109025" y="1449875"/>
            <a:ext cx="1033800" cy="9045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stealth"/>
          </a:ln>
        </p:spPr>
      </p:cxnSp>
      <p:sp>
        <p:nvSpPr>
          <p:cNvPr id="1722" name="Google Shape;1722;g3219ad755d4_0_0"/>
          <p:cNvSpPr txBox="1"/>
          <p:nvPr/>
        </p:nvSpPr>
        <p:spPr>
          <a:xfrm>
            <a:off x="3195233" y="343852"/>
            <a:ext cx="1880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&lt;&lt;Interface&gt;&gt;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3" name="Google Shape;1723;g3219ad755d4_0_0"/>
          <p:cNvSpPr txBox="1"/>
          <p:nvPr/>
        </p:nvSpPr>
        <p:spPr>
          <a:xfrm>
            <a:off x="3252311" y="2538228"/>
            <a:ext cx="1198951" cy="3385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MagicSquare</a:t>
            </a:r>
            <a:endParaRPr i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4" name="Google Shape;1724;g3219ad755d4_0_0"/>
          <p:cNvSpPr txBox="1"/>
          <p:nvPr/>
        </p:nvSpPr>
        <p:spPr>
          <a:xfrm>
            <a:off x="813911" y="1242828"/>
            <a:ext cx="119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MagicUtil</a:t>
            </a:r>
            <a:endParaRPr i="1"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5" name="Google Shape;1725;g3219ad755d4_0_0"/>
          <p:cNvSpPr txBox="1"/>
          <p:nvPr/>
        </p:nvSpPr>
        <p:spPr>
          <a:xfrm>
            <a:off x="1347299" y="4443225"/>
            <a:ext cx="1255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OddMagicSquare</a:t>
            </a:r>
            <a:endParaRPr i="1" sz="11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6" name="Google Shape;1726;g3219ad755d4_0_0"/>
          <p:cNvSpPr txBox="1"/>
          <p:nvPr/>
        </p:nvSpPr>
        <p:spPr>
          <a:xfrm>
            <a:off x="3130791" y="4443225"/>
            <a:ext cx="1255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EvenMagicSquare</a:t>
            </a:r>
            <a:endParaRPr i="1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7" name="Google Shape;1727;g3219ad755d4_0_0"/>
          <p:cNvSpPr txBox="1"/>
          <p:nvPr/>
        </p:nvSpPr>
        <p:spPr>
          <a:xfrm>
            <a:off x="4928699" y="4443225"/>
            <a:ext cx="1255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SixMagicSquare</a:t>
            </a:r>
            <a:endParaRPr i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8" name="Google Shape;1728;g3219ad755d4_0_0"/>
          <p:cNvSpPr txBox="1"/>
          <p:nvPr/>
        </p:nvSpPr>
        <p:spPr>
          <a:xfrm>
            <a:off x="7144678" y="2507333"/>
            <a:ext cx="1255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MagicFactory</a:t>
            </a:r>
            <a:endParaRPr i="1" sz="17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29" name="Google Shape;1729;g3219ad755d4_0_0"/>
          <p:cNvSpPr txBox="1"/>
          <p:nvPr/>
        </p:nvSpPr>
        <p:spPr>
          <a:xfrm>
            <a:off x="5862233" y="1182052"/>
            <a:ext cx="1880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&lt;&lt;Dependency&gt;&gt;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0" name="Google Shape;1730;g3219ad755d4_0_0"/>
          <p:cNvSpPr txBox="1"/>
          <p:nvPr/>
        </p:nvSpPr>
        <p:spPr>
          <a:xfrm>
            <a:off x="4566825" y="4077650"/>
            <a:ext cx="161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Generalization(일반화)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1" name="Google Shape;1731;g3219ad755d4_0_0"/>
          <p:cNvSpPr txBox="1"/>
          <p:nvPr/>
        </p:nvSpPr>
        <p:spPr>
          <a:xfrm>
            <a:off x="4566823" y="2325050"/>
            <a:ext cx="145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Realization(실체화)</a:t>
            </a:r>
            <a:endParaRPr sz="10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11"/>
          <p:cNvSpPr txBox="1"/>
          <p:nvPr/>
        </p:nvSpPr>
        <p:spPr>
          <a:xfrm>
            <a:off x="539552" y="404664"/>
            <a:ext cx="20537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 추가_야구게임</a:t>
            </a:r>
            <a:endParaRPr/>
          </a:p>
        </p:txBody>
      </p:sp>
      <p:sp>
        <p:nvSpPr>
          <p:cNvPr id="1737" name="Google Shape;1737;p11"/>
          <p:cNvSpPr/>
          <p:nvPr/>
        </p:nvSpPr>
        <p:spPr>
          <a:xfrm>
            <a:off x="179512" y="836712"/>
            <a:ext cx="87129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야구게임 구현하기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38" name="Google Shape;1738;p11"/>
          <p:cNvSpPr txBox="1"/>
          <p:nvPr/>
        </p:nvSpPr>
        <p:spPr>
          <a:xfrm>
            <a:off x="755576" y="1340768"/>
            <a:ext cx="76989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투수: 숫자 3개를 만든다[처음에 한번 생성시킴]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타자: 숫자 3개를 만든다[일치 할때까지 계속 입력 받는다]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투수의 숫자와 위치, 타자의 숫자와 위치가 일치하면 타자 승리!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규칙: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숫자와 위치가 일치하면 strike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숫자 일치, 위치 불일치 하면 ball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모두 불일치하면 out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ko-KR" sz="16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투수: 2  6  9 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타자: 3  2  9  🡪 1S 1B   (2</a:t>
            </a: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는 존재하지만 자릿수가 다름,9는 모두 일치)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타자: 2  5  9  🡪 2S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타자: 3  5  4  🡪 out 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타자: 2  6  9  🡪 3S   모두 일치!! 타자 승리!! 그리고 게임 종료함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투수 숫자 3개 생성, 타자 숫자3개 생성 후 어떻게 관리하면서 비교할지 고려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숫자가 같은지, 위치가 같은지 비교하는 기능 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None/>
            </a:pPr>
            <a:r>
              <a:t/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467544" y="692696"/>
            <a:ext cx="16802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-KR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 약수 구하기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683568" y="2204864"/>
            <a:ext cx="7255512" cy="27238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-약수란? 어떤 수를 나누어 떨어지게 하는 수를 그 수의 약수라고 함.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만약 12를 나누어 떨어지게 하는 수라면 1, 2, 3, 4, 6, 12 가 된다.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즉, 12의 약수는 1, 2, 3, 4, 6, 12 이다.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-구하는 방법 :12의 범위 안에서 1~12까지의 숫자로 12를 나눠서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나머지가 0이 되는 수를 콘솔에 출력하면 된다.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683568" y="1331476"/>
            <a:ext cx="63251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Java로 약수를 구하는 프로그램을 구현하시오.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12"/>
          <p:cNvSpPr txBox="1"/>
          <p:nvPr/>
        </p:nvSpPr>
        <p:spPr>
          <a:xfrm>
            <a:off x="395536" y="404664"/>
            <a:ext cx="20377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11. 달력 구현하기</a:t>
            </a:r>
            <a:endParaRPr/>
          </a:p>
        </p:txBody>
      </p:sp>
      <p:sp>
        <p:nvSpPr>
          <p:cNvPr id="1744" name="Google Shape;1744;p12"/>
          <p:cNvSpPr/>
          <p:nvPr/>
        </p:nvSpPr>
        <p:spPr>
          <a:xfrm>
            <a:off x="683568" y="908720"/>
            <a:ext cx="7128792" cy="3385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2023년도 달력을 1월~12월까지 출력하시오.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해당 년도가 윤년인지, 평년인지 판단하기( 366일, 365일 총일 수가 다르다)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월의 마지막 날이 (30일, 31일, 29일, 28일 등등) 다르다. 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월의 1일의 위치가 다르다.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1.해당 달의 1일의 요일구하기(일: 1, 월:2, 4,5,6,7...)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1년1월1일 --🡪 2023년01월01일  현재 구하는 달의 1일까지의 경과일을 구해서 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7로 나눈 나머지를 구하면 9월 1일의 시작하는 공백을 구할 수 있다.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2.해당 달의 마지막날 구하기 : 배열로 윤년,평년 마지막날 저장해놓기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윤년[] = 31,29,31,30......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평년[] = 31,28,31,30.....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윤년을 판단하는 메서드 구현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45" name="Google Shape;1745;p12"/>
          <p:cNvSpPr txBox="1"/>
          <p:nvPr/>
        </p:nvSpPr>
        <p:spPr>
          <a:xfrm>
            <a:off x="504156" y="4499828"/>
            <a:ext cx="7612982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문제 2. 자신의 살아온 일수 구하기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</a:t>
            </a: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구현한 달력 프로그램을 활용하면 쉽게 구할 수 있다.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 달력 코드를 일부 활용하여 자신의 생일을 입력하면 살아온 일수를 출력한다.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9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13"/>
          <p:cNvSpPr txBox="1"/>
          <p:nvPr/>
        </p:nvSpPr>
        <p:spPr>
          <a:xfrm>
            <a:off x="395536" y="404664"/>
            <a:ext cx="18069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12. 카드 만들기</a:t>
            </a:r>
            <a:endParaRPr/>
          </a:p>
        </p:txBody>
      </p:sp>
      <p:sp>
        <p:nvSpPr>
          <p:cNvPr id="1751" name="Google Shape;1751;p13"/>
          <p:cNvSpPr/>
          <p:nvPr/>
        </p:nvSpPr>
        <p:spPr>
          <a:xfrm>
            <a:off x="683568" y="908720"/>
            <a:ext cx="71287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카드 한장을 만드는 클래스를 구현하시오.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2" name="Google Shape;1752;p13"/>
          <p:cNvSpPr txBox="1"/>
          <p:nvPr/>
        </p:nvSpPr>
        <p:spPr>
          <a:xfrm>
            <a:off x="1475656" y="2483604"/>
            <a:ext cx="3730637" cy="3693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“2”, ”3”, “4”, “5”…..,”T”, ”J” ,”Q” , ”K”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3" name="Google Shape;1753;p13"/>
          <p:cNvSpPr txBox="1"/>
          <p:nvPr/>
        </p:nvSpPr>
        <p:spPr>
          <a:xfrm>
            <a:off x="1475656" y="1916832"/>
            <a:ext cx="2178545" cy="3693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“♥”, “♣”, ”♠”, “◆”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4" name="Google Shape;1754;p13"/>
          <p:cNvSpPr txBox="1"/>
          <p:nvPr/>
        </p:nvSpPr>
        <p:spPr>
          <a:xfrm>
            <a:off x="1380432" y="2957685"/>
            <a:ext cx="391164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그림+숫자 = 카드 한장을 램덤하게 생성</a:t>
            </a:r>
            <a:endParaRPr/>
          </a:p>
        </p:txBody>
      </p:sp>
      <p:sp>
        <p:nvSpPr>
          <p:cNvPr id="1755" name="Google Shape;1755;p13"/>
          <p:cNvSpPr/>
          <p:nvPr/>
        </p:nvSpPr>
        <p:spPr>
          <a:xfrm>
            <a:off x="611560" y="1739266"/>
            <a:ext cx="5351280" cy="1689734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6" name="Google Shape;1756;p13"/>
          <p:cNvSpPr txBox="1"/>
          <p:nvPr/>
        </p:nvSpPr>
        <p:spPr>
          <a:xfrm>
            <a:off x="2129193" y="1340768"/>
            <a:ext cx="26581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카드 한장을 만드는 클래스</a:t>
            </a:r>
            <a:endParaRPr/>
          </a:p>
        </p:txBody>
      </p:sp>
      <p:sp>
        <p:nvSpPr>
          <p:cNvPr id="1757" name="Google Shape;1757;p13"/>
          <p:cNvSpPr txBox="1"/>
          <p:nvPr/>
        </p:nvSpPr>
        <p:spPr>
          <a:xfrm>
            <a:off x="6032492" y="1679322"/>
            <a:ext cx="248337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그림을 저장할 배열 정의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숫자를 저장할 배열 정의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-1968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 랜덤 숫자를 생성하는 기능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8" name="Google Shape;1758;p13"/>
          <p:cNvSpPr/>
          <p:nvPr/>
        </p:nvSpPr>
        <p:spPr>
          <a:xfrm>
            <a:off x="683568" y="3718071"/>
            <a:ext cx="75101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2. 카드 52장이 들어있는 케이스를 만드는 클래스를 구현하시오.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59" name="Google Shape;1759;p13"/>
          <p:cNvSpPr txBox="1"/>
          <p:nvPr/>
        </p:nvSpPr>
        <p:spPr>
          <a:xfrm>
            <a:off x="1396781" y="4687371"/>
            <a:ext cx="31854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52번 실행해서 52장 카드 만들기</a:t>
            </a:r>
            <a:endParaRPr/>
          </a:p>
        </p:txBody>
      </p:sp>
      <p:grpSp>
        <p:nvGrpSpPr>
          <p:cNvPr id="1760" name="Google Shape;1760;p13"/>
          <p:cNvGrpSpPr/>
          <p:nvPr/>
        </p:nvGrpSpPr>
        <p:grpSpPr>
          <a:xfrm>
            <a:off x="2494778" y="5106818"/>
            <a:ext cx="927936" cy="1403462"/>
            <a:chOff x="3476858" y="4287956"/>
            <a:chExt cx="927936" cy="1403462"/>
          </a:xfrm>
        </p:grpSpPr>
        <p:sp>
          <p:nvSpPr>
            <p:cNvPr id="1761" name="Google Shape;1761;p13"/>
            <p:cNvSpPr/>
            <p:nvPr/>
          </p:nvSpPr>
          <p:spPr>
            <a:xfrm>
              <a:off x="3476858" y="4287956"/>
              <a:ext cx="927936" cy="140346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3563888" y="43472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3563888" y="44371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3563888" y="45270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3563888" y="46169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3563888" y="47068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3563888" y="47967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3563888" y="48866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3563888" y="49765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3563888" y="50664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3563888" y="51563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3563888" y="52462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3563888" y="53361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3563888" y="54260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3563888" y="55159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3563888" y="56058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777" name="Google Shape;1777;p13"/>
          <p:cNvSpPr txBox="1"/>
          <p:nvPr/>
        </p:nvSpPr>
        <p:spPr>
          <a:xfrm>
            <a:off x="1617615" y="5169326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카드덱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8" name="Google Shape;1778;p13"/>
          <p:cNvSpPr/>
          <p:nvPr/>
        </p:nvSpPr>
        <p:spPr>
          <a:xfrm>
            <a:off x="539552" y="4620394"/>
            <a:ext cx="5351280" cy="2048966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79" name="Google Shape;1779;p13"/>
          <p:cNvSpPr txBox="1"/>
          <p:nvPr/>
        </p:nvSpPr>
        <p:spPr>
          <a:xfrm>
            <a:off x="2056196" y="4219878"/>
            <a:ext cx="286328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카드를 여러장 만드는 클래스</a:t>
            </a:r>
            <a:endParaRPr/>
          </a:p>
        </p:txBody>
      </p:sp>
      <p:sp>
        <p:nvSpPr>
          <p:cNvPr id="1780" name="Google Shape;1780;p13"/>
          <p:cNvSpPr txBox="1"/>
          <p:nvPr/>
        </p:nvSpPr>
        <p:spPr>
          <a:xfrm>
            <a:off x="5949950" y="4653136"/>
            <a:ext cx="2600392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-카드생성하는 기능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-카드 여러장을 저장하는 기능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-생성되는 카드의 중복 여부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4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14"/>
          <p:cNvSpPr txBox="1"/>
          <p:nvPr/>
        </p:nvSpPr>
        <p:spPr>
          <a:xfrm>
            <a:off x="395536" y="404664"/>
            <a:ext cx="18069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12. 카드 만들기</a:t>
            </a:r>
            <a:endParaRPr/>
          </a:p>
        </p:txBody>
      </p:sp>
      <p:sp>
        <p:nvSpPr>
          <p:cNvPr id="1786" name="Google Shape;1786;p14"/>
          <p:cNvSpPr/>
          <p:nvPr/>
        </p:nvSpPr>
        <p:spPr>
          <a:xfrm>
            <a:off x="683568" y="980728"/>
            <a:ext cx="75101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2. 카드 52장이 들어있는 케이스를 만드는 클래스를 구현하시오.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7" name="Google Shape;1787;p14"/>
          <p:cNvSpPr txBox="1"/>
          <p:nvPr/>
        </p:nvSpPr>
        <p:spPr>
          <a:xfrm>
            <a:off x="1396781" y="1950028"/>
            <a:ext cx="31854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52번 실행해서 52장 카드 만들기</a:t>
            </a:r>
            <a:endParaRPr/>
          </a:p>
        </p:txBody>
      </p:sp>
      <p:sp>
        <p:nvSpPr>
          <p:cNvPr id="1788" name="Google Shape;1788;p14"/>
          <p:cNvSpPr txBox="1"/>
          <p:nvPr/>
        </p:nvSpPr>
        <p:spPr>
          <a:xfrm>
            <a:off x="1617615" y="2431983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카드덱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89" name="Google Shape;1789;p14"/>
          <p:cNvSpPr/>
          <p:nvPr/>
        </p:nvSpPr>
        <p:spPr>
          <a:xfrm>
            <a:off x="539552" y="1883051"/>
            <a:ext cx="5351280" cy="2048966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90" name="Google Shape;1790;p14"/>
          <p:cNvSpPr txBox="1"/>
          <p:nvPr/>
        </p:nvSpPr>
        <p:spPr>
          <a:xfrm>
            <a:off x="2056196" y="1482535"/>
            <a:ext cx="286328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카드를 여러장 만드는 클래스</a:t>
            </a:r>
            <a:endParaRPr/>
          </a:p>
        </p:txBody>
      </p:sp>
      <p:sp>
        <p:nvSpPr>
          <p:cNvPr id="1791" name="Google Shape;1791;p14"/>
          <p:cNvSpPr txBox="1"/>
          <p:nvPr/>
        </p:nvSpPr>
        <p:spPr>
          <a:xfrm>
            <a:off x="5949950" y="1915793"/>
            <a:ext cx="2600392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-카드생성하는 기능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-카드 여러장을 저장하는 기능</a:t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-생성되는 카드의 중복 여부</a:t>
            </a:r>
            <a:endParaRPr/>
          </a:p>
        </p:txBody>
      </p:sp>
      <p:sp>
        <p:nvSpPr>
          <p:cNvPr id="1792" name="Google Shape;1792;p14"/>
          <p:cNvSpPr/>
          <p:nvPr/>
        </p:nvSpPr>
        <p:spPr>
          <a:xfrm>
            <a:off x="539661" y="4797152"/>
            <a:ext cx="1935088" cy="1414967"/>
          </a:xfrm>
          <a:prstGeom prst="rect">
            <a:avLst/>
          </a:prstGeom>
          <a:solidFill>
            <a:srgbClr val="DAE5F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793" name="Google Shape;1793;p14"/>
          <p:cNvGrpSpPr/>
          <p:nvPr/>
        </p:nvGrpSpPr>
        <p:grpSpPr>
          <a:xfrm>
            <a:off x="899592" y="4987983"/>
            <a:ext cx="1296144" cy="1008112"/>
            <a:chOff x="1763688" y="2924944"/>
            <a:chExt cx="1296144" cy="1008112"/>
          </a:xfrm>
        </p:grpSpPr>
        <p:sp>
          <p:nvSpPr>
            <p:cNvPr id="1794" name="Google Shape;1794;p14"/>
            <p:cNvSpPr/>
            <p:nvPr/>
          </p:nvSpPr>
          <p:spPr>
            <a:xfrm>
              <a:off x="1763688" y="3212976"/>
              <a:ext cx="1296144" cy="72008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95" name="Google Shape;1795;p14"/>
            <p:cNvSpPr txBox="1"/>
            <p:nvPr/>
          </p:nvSpPr>
          <p:spPr>
            <a:xfrm>
              <a:off x="2082114" y="3379647"/>
              <a:ext cx="659581" cy="33855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6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“♥2”</a:t>
              </a:r>
              <a:endParaRPr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796" name="Google Shape;1796;p14"/>
            <p:cNvSpPr txBox="1"/>
            <p:nvPr/>
          </p:nvSpPr>
          <p:spPr>
            <a:xfrm>
              <a:off x="2051720" y="2924944"/>
              <a:ext cx="6687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Card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797" name="Google Shape;1797;p14"/>
          <p:cNvSpPr/>
          <p:nvPr/>
        </p:nvSpPr>
        <p:spPr>
          <a:xfrm>
            <a:off x="2483768" y="4797152"/>
            <a:ext cx="1935088" cy="1414967"/>
          </a:xfrm>
          <a:prstGeom prst="rect">
            <a:avLst/>
          </a:prstGeom>
          <a:solidFill>
            <a:srgbClr val="DAE5F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798" name="Google Shape;1798;p14"/>
          <p:cNvGrpSpPr/>
          <p:nvPr/>
        </p:nvGrpSpPr>
        <p:grpSpPr>
          <a:xfrm>
            <a:off x="2843699" y="4987983"/>
            <a:ext cx="1296144" cy="1008112"/>
            <a:chOff x="1763688" y="2924944"/>
            <a:chExt cx="1296144" cy="1008112"/>
          </a:xfrm>
        </p:grpSpPr>
        <p:sp>
          <p:nvSpPr>
            <p:cNvPr id="1799" name="Google Shape;1799;p14"/>
            <p:cNvSpPr/>
            <p:nvPr/>
          </p:nvSpPr>
          <p:spPr>
            <a:xfrm>
              <a:off x="1763688" y="3212976"/>
              <a:ext cx="1296144" cy="72008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00" name="Google Shape;1800;p14"/>
            <p:cNvSpPr txBox="1"/>
            <p:nvPr/>
          </p:nvSpPr>
          <p:spPr>
            <a:xfrm>
              <a:off x="2082114" y="3379647"/>
              <a:ext cx="659581" cy="33855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6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“♠5”</a:t>
              </a:r>
              <a:endParaRPr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01" name="Google Shape;1801;p14"/>
            <p:cNvSpPr txBox="1"/>
            <p:nvPr/>
          </p:nvSpPr>
          <p:spPr>
            <a:xfrm>
              <a:off x="2051720" y="2924944"/>
              <a:ext cx="6687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Card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802" name="Google Shape;1802;p14"/>
          <p:cNvSpPr/>
          <p:nvPr/>
        </p:nvSpPr>
        <p:spPr>
          <a:xfrm>
            <a:off x="4427875" y="4797152"/>
            <a:ext cx="1935088" cy="1414967"/>
          </a:xfrm>
          <a:prstGeom prst="rect">
            <a:avLst/>
          </a:prstGeom>
          <a:solidFill>
            <a:srgbClr val="DAE5F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803" name="Google Shape;1803;p14"/>
          <p:cNvGrpSpPr/>
          <p:nvPr/>
        </p:nvGrpSpPr>
        <p:grpSpPr>
          <a:xfrm>
            <a:off x="4787806" y="4987983"/>
            <a:ext cx="1296144" cy="1008112"/>
            <a:chOff x="1763688" y="2924944"/>
            <a:chExt cx="1296144" cy="1008112"/>
          </a:xfrm>
        </p:grpSpPr>
        <p:sp>
          <p:nvSpPr>
            <p:cNvPr id="1804" name="Google Shape;1804;p14"/>
            <p:cNvSpPr/>
            <p:nvPr/>
          </p:nvSpPr>
          <p:spPr>
            <a:xfrm>
              <a:off x="1763688" y="3212976"/>
              <a:ext cx="1296144" cy="72008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05" name="Google Shape;1805;p14"/>
            <p:cNvSpPr txBox="1"/>
            <p:nvPr/>
          </p:nvSpPr>
          <p:spPr>
            <a:xfrm>
              <a:off x="2082114" y="3379647"/>
              <a:ext cx="659581" cy="33855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6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“♥Q”</a:t>
              </a:r>
              <a:endParaRPr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06" name="Google Shape;1806;p14"/>
            <p:cNvSpPr txBox="1"/>
            <p:nvPr/>
          </p:nvSpPr>
          <p:spPr>
            <a:xfrm>
              <a:off x="2051720" y="2924944"/>
              <a:ext cx="6687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Card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807" name="Google Shape;1807;p14"/>
          <p:cNvSpPr/>
          <p:nvPr/>
        </p:nvSpPr>
        <p:spPr>
          <a:xfrm>
            <a:off x="6371982" y="4797152"/>
            <a:ext cx="1935088" cy="1414967"/>
          </a:xfrm>
          <a:prstGeom prst="rect">
            <a:avLst/>
          </a:prstGeom>
          <a:solidFill>
            <a:srgbClr val="DAE5F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808" name="Google Shape;1808;p14"/>
          <p:cNvGrpSpPr/>
          <p:nvPr/>
        </p:nvGrpSpPr>
        <p:grpSpPr>
          <a:xfrm>
            <a:off x="6731913" y="4987983"/>
            <a:ext cx="1296144" cy="1008112"/>
            <a:chOff x="1763688" y="2924944"/>
            <a:chExt cx="1296144" cy="1008112"/>
          </a:xfrm>
        </p:grpSpPr>
        <p:sp>
          <p:nvSpPr>
            <p:cNvPr id="1809" name="Google Shape;1809;p14"/>
            <p:cNvSpPr/>
            <p:nvPr/>
          </p:nvSpPr>
          <p:spPr>
            <a:xfrm>
              <a:off x="1763688" y="3212976"/>
              <a:ext cx="1296144" cy="72008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0" name="Google Shape;1810;p14"/>
            <p:cNvSpPr txBox="1"/>
            <p:nvPr/>
          </p:nvSpPr>
          <p:spPr>
            <a:xfrm>
              <a:off x="2082114" y="3379647"/>
              <a:ext cx="659581" cy="33855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6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“♣9”</a:t>
              </a:r>
              <a:endParaRPr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1" name="Google Shape;1811;p14"/>
            <p:cNvSpPr txBox="1"/>
            <p:nvPr/>
          </p:nvSpPr>
          <p:spPr>
            <a:xfrm>
              <a:off x="2051720" y="2924944"/>
              <a:ext cx="6687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800">
                  <a:solidFill>
                    <a:schemeClr val="dk1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Card</a:t>
              </a:r>
              <a:endParaRPr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  <p:sp>
        <p:nvSpPr>
          <p:cNvPr id="1812" name="Google Shape;1812;p14"/>
          <p:cNvSpPr txBox="1"/>
          <p:nvPr/>
        </p:nvSpPr>
        <p:spPr>
          <a:xfrm>
            <a:off x="539552" y="4405213"/>
            <a:ext cx="28825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ArrayList 52칸이 만들어짐</a:t>
            </a:r>
            <a:endParaRPr/>
          </a:p>
        </p:txBody>
      </p:sp>
      <p:sp>
        <p:nvSpPr>
          <p:cNvPr id="1813" name="Google Shape;1813;p14"/>
          <p:cNvSpPr/>
          <p:nvPr/>
        </p:nvSpPr>
        <p:spPr>
          <a:xfrm rot="2533214">
            <a:off x="2793482" y="3056169"/>
            <a:ext cx="2600392" cy="1166769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1814" name="Google Shape;1814;p14"/>
          <p:cNvGrpSpPr/>
          <p:nvPr/>
        </p:nvGrpSpPr>
        <p:grpSpPr>
          <a:xfrm>
            <a:off x="2494778" y="2369475"/>
            <a:ext cx="927936" cy="1403462"/>
            <a:chOff x="3476858" y="4287956"/>
            <a:chExt cx="927936" cy="1403462"/>
          </a:xfrm>
        </p:grpSpPr>
        <p:sp>
          <p:nvSpPr>
            <p:cNvPr id="1815" name="Google Shape;1815;p14"/>
            <p:cNvSpPr/>
            <p:nvPr/>
          </p:nvSpPr>
          <p:spPr>
            <a:xfrm>
              <a:off x="3476858" y="4287956"/>
              <a:ext cx="927936" cy="140346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6" name="Google Shape;1816;p14"/>
            <p:cNvSpPr/>
            <p:nvPr/>
          </p:nvSpPr>
          <p:spPr>
            <a:xfrm>
              <a:off x="3563888" y="43472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7" name="Google Shape;1817;p14"/>
            <p:cNvSpPr/>
            <p:nvPr/>
          </p:nvSpPr>
          <p:spPr>
            <a:xfrm>
              <a:off x="3563888" y="44371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8" name="Google Shape;1818;p14"/>
            <p:cNvSpPr/>
            <p:nvPr/>
          </p:nvSpPr>
          <p:spPr>
            <a:xfrm>
              <a:off x="3563888" y="45270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19" name="Google Shape;1819;p14"/>
            <p:cNvSpPr/>
            <p:nvPr/>
          </p:nvSpPr>
          <p:spPr>
            <a:xfrm>
              <a:off x="3563888" y="46169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0" name="Google Shape;1820;p14"/>
            <p:cNvSpPr/>
            <p:nvPr/>
          </p:nvSpPr>
          <p:spPr>
            <a:xfrm>
              <a:off x="3563888" y="47068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1" name="Google Shape;1821;p14"/>
            <p:cNvSpPr/>
            <p:nvPr/>
          </p:nvSpPr>
          <p:spPr>
            <a:xfrm>
              <a:off x="3563888" y="47967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2" name="Google Shape;1822;p14"/>
            <p:cNvSpPr/>
            <p:nvPr/>
          </p:nvSpPr>
          <p:spPr>
            <a:xfrm>
              <a:off x="3563888" y="48866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3" name="Google Shape;1823;p14"/>
            <p:cNvSpPr/>
            <p:nvPr/>
          </p:nvSpPr>
          <p:spPr>
            <a:xfrm>
              <a:off x="3563888" y="49765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4" name="Google Shape;1824;p14"/>
            <p:cNvSpPr/>
            <p:nvPr/>
          </p:nvSpPr>
          <p:spPr>
            <a:xfrm>
              <a:off x="3563888" y="50664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5" name="Google Shape;1825;p14"/>
            <p:cNvSpPr/>
            <p:nvPr/>
          </p:nvSpPr>
          <p:spPr>
            <a:xfrm>
              <a:off x="3563888" y="51563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6" name="Google Shape;1826;p14"/>
            <p:cNvSpPr/>
            <p:nvPr/>
          </p:nvSpPr>
          <p:spPr>
            <a:xfrm>
              <a:off x="3563888" y="52462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7" name="Google Shape;1827;p14"/>
            <p:cNvSpPr/>
            <p:nvPr/>
          </p:nvSpPr>
          <p:spPr>
            <a:xfrm>
              <a:off x="3563888" y="53361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8" name="Google Shape;1828;p14"/>
            <p:cNvSpPr/>
            <p:nvPr/>
          </p:nvSpPr>
          <p:spPr>
            <a:xfrm>
              <a:off x="3563888" y="54260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29" name="Google Shape;1829;p14"/>
            <p:cNvSpPr/>
            <p:nvPr/>
          </p:nvSpPr>
          <p:spPr>
            <a:xfrm>
              <a:off x="3563888" y="55159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830" name="Google Shape;1830;p14"/>
            <p:cNvSpPr/>
            <p:nvPr/>
          </p:nvSpPr>
          <p:spPr>
            <a:xfrm>
              <a:off x="3563888" y="5605812"/>
              <a:ext cx="792088" cy="536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467544" y="404664"/>
            <a:ext cx="23727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2. 최대공약수 구하기</a:t>
            </a:r>
            <a:endParaRPr/>
          </a:p>
        </p:txBody>
      </p:sp>
      <p:sp>
        <p:nvSpPr>
          <p:cNvPr id="103" name="Google Shape;103;p3"/>
          <p:cNvSpPr txBox="1"/>
          <p:nvPr/>
        </p:nvSpPr>
        <p:spPr>
          <a:xfrm>
            <a:off x="323528" y="1484784"/>
            <a:ext cx="8816709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-최대공약수란?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두수의 약수들 중에 공통된 약수 중 가장 큰 수를 최대공약수라고 한다.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10 과 20의 최대공약수를 구하면,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10의 약수: 1, 2, 5, 10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20의 약수: 1, 2, 4, 5, 10, 20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최대공약수는 10이다.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-구하는 방법 1번(소인수분해)          -구하는 방법 2번(java구현 방법)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                 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2  10   20                               10    20   ---- 큰수에서 작은수를 뺀다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5   5   10                                10   10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1    2                                           </a:t>
            </a:r>
            <a:r>
              <a:rPr lang="ko-KR" sz="12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두수가 같아 질때까지 큰수에서 작은 수를 뺀다</a:t>
            </a:r>
            <a:endParaRPr sz="12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2와 5를 곱하면 10이다.                 10과 20의 최대공약수는 10이다.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                     </a:t>
            </a:r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1259632" y="4869160"/>
            <a:ext cx="936104" cy="504056"/>
            <a:chOff x="827584" y="3429000"/>
            <a:chExt cx="936104" cy="504056"/>
          </a:xfrm>
        </p:grpSpPr>
        <p:cxnSp>
          <p:nvCxnSpPr>
            <p:cNvPr id="105" name="Google Shape;105;p3"/>
            <p:cNvCxnSpPr/>
            <p:nvPr/>
          </p:nvCxnSpPr>
          <p:spPr>
            <a:xfrm>
              <a:off x="827584" y="3429000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849288" y="3645024"/>
              <a:ext cx="914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827584" y="371703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849288" y="3933056"/>
              <a:ext cx="914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09" name="Google Shape;109;p3"/>
          <p:cNvSpPr/>
          <p:nvPr/>
        </p:nvSpPr>
        <p:spPr>
          <a:xfrm>
            <a:off x="899592" y="4725144"/>
            <a:ext cx="288032" cy="79208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445543" y="971436"/>
            <a:ext cx="787087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문제2. java로 두 수의 최대공약수를 구하는 프로그램을 구현하시오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/>
        </p:nvSpPr>
        <p:spPr>
          <a:xfrm>
            <a:off x="467544" y="692696"/>
            <a:ext cx="23727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3. 최소공배수 구하기</a:t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445543" y="1259468"/>
            <a:ext cx="787087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문제3. java로 두 수의 최소공배수를 구하는 프로그램을 구현하시오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683568" y="2060848"/>
            <a:ext cx="6385081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-최소공배수란?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두 수의 공통 배수 중에 가장 작은 수를 최소공배수라고 함.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2와 4의 최소공배수를 구하면,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2의 배수: 2,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, 6,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, 10,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12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……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4의 배수: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4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,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8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,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12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, 16, 20….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2와 4의 공배수는 4, 8, 12…..  -&gt; 최소공배수는 4 이다.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-구하는 방법은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2와 4를 곱한 뒤 두수의 최대공약수로 나누면 구할 수 있다.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/>
        </p:nvSpPr>
        <p:spPr>
          <a:xfrm>
            <a:off x="467544" y="404664"/>
            <a:ext cx="1911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4. 친화수 구하기</a:t>
            </a:r>
            <a:endParaRPr/>
          </a:p>
        </p:txBody>
      </p:sp>
      <p:sp>
        <p:nvSpPr>
          <p:cNvPr id="123" name="Google Shape;123;p5"/>
          <p:cNvSpPr txBox="1"/>
          <p:nvPr/>
        </p:nvSpPr>
        <p:spPr>
          <a:xfrm>
            <a:off x="445543" y="971436"/>
            <a:ext cx="64089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문제4. java로 친화수를 구하는 프로그램을 구현하시오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683568" y="1484784"/>
            <a:ext cx="7845417" cy="5216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-친화수란?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두수 각각의 약수의 합이 같은 수를 서로 친화수라고 한다.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220과 284의 친화수 여부?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220의 약수: 1, 2, 4, 5, 10, 11, 20, 22, 44, 55, 110, 220 총합은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504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284의 약수: 1, 2, 4, 71, 142, 284 총합은 </a:t>
            </a: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504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-구하는 방법은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220의 약수 중 자기 자신을 제외한 합을 구해보니 284,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284의 약수 중 자기 자신을 제외한 합을 구해보니 220 이다.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즉, 220의 진약수의 합과 284의 진약수의 합이 서로의 값이다.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220의 진약수의 합을 구해서 그 결과의 진약수의 합을 구한 값이 220이면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220의 친화수를 구하게 된다.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/>
          <p:nvPr/>
        </p:nvSpPr>
        <p:spPr>
          <a:xfrm>
            <a:off x="467544" y="692696"/>
            <a:ext cx="1911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5. 완전수 구하기</a:t>
            </a:r>
            <a:endParaRPr/>
          </a:p>
        </p:txBody>
      </p:sp>
      <p:sp>
        <p:nvSpPr>
          <p:cNvPr id="130" name="Google Shape;130;p6"/>
          <p:cNvSpPr txBox="1"/>
          <p:nvPr/>
        </p:nvSpPr>
        <p:spPr>
          <a:xfrm>
            <a:off x="445543" y="1259468"/>
            <a:ext cx="64089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문제5. java로 완전수를 구하는 프로그램을 구현하시오</a:t>
            </a:r>
            <a:endParaRPr/>
          </a:p>
        </p:txBody>
      </p:sp>
      <p:sp>
        <p:nvSpPr>
          <p:cNvPr id="131" name="Google Shape;131;p6"/>
          <p:cNvSpPr txBox="1"/>
          <p:nvPr/>
        </p:nvSpPr>
        <p:spPr>
          <a:xfrm>
            <a:off x="683568" y="2060848"/>
            <a:ext cx="5917004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-완전수란?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자기자신을 제외한 약수들의 합이 자신의 수와 같은 수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6의 약수: 1, 2, 3, 6  -&gt; 1+2+3 == 6  : 6은 완전수이다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-구하는 방법은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자신을 제외한 약수의 합을 구하는 메서드를 작성하고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자신의 수와 같은지 비교한다.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/>
          <p:nvPr/>
        </p:nvSpPr>
        <p:spPr>
          <a:xfrm>
            <a:off x="179512" y="1124744"/>
            <a:ext cx="8712968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6. 현재 년도가 윤년인지 평년인지 판단하는 프로그램을 구현하시오.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윤년이란? 2월 29일 하루가 더 많아서 1년 366일이 되는 해를 말한다.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4로 나누어 떨어지면 윤년이지만 100으로 나누어 떨어지면 평년이고,                      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4로 나누어 떨어지면서 100으로 나누어 떨어지면 평년인데 2000년도는 윤년이다.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윤년을 구하는 조건: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년도를 4로 나누어 떨어지면서 100으로 나누어 떨어지지 않거나,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      400으로 나누어 떨어지면 윤년이다.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7. 2000년~현재까지의 년도에서 윤년만 출력하시오.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예시)  2001년: 윤년입니다.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  2012년: 윤년입니다. 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7" name="Google Shape;137;p7"/>
          <p:cNvSpPr txBox="1"/>
          <p:nvPr/>
        </p:nvSpPr>
        <p:spPr>
          <a:xfrm>
            <a:off x="539552" y="404664"/>
            <a:ext cx="15167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6.윤년구하기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/>
        </p:nvSpPr>
        <p:spPr>
          <a:xfrm>
            <a:off x="539552" y="404664"/>
            <a:ext cx="22910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7.개미수열 구현하기</a:t>
            </a:r>
            <a:endParaRPr/>
          </a:p>
        </p:txBody>
      </p:sp>
      <p:sp>
        <p:nvSpPr>
          <p:cNvPr id="143" name="Google Shape;143;p8"/>
          <p:cNvSpPr/>
          <p:nvPr/>
        </p:nvSpPr>
        <p:spPr>
          <a:xfrm>
            <a:off x="179512" y="908720"/>
            <a:ext cx="871296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7.</a:t>
            </a:r>
            <a:r>
              <a:rPr b="1"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소설 [개미]에 등장한 수열로 다음과 같은 6번째에는 어떤 수 가 될지 구하는 방법이다. 자바 프로그래밍으로 구현하시오.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- 구하는 방법: 1을 기본 시작으로 앞에 수와 다음수가 같은지 비교하여 같다면 카운트를 올리고, 다르다면 다음 수부터 다시 카운트하여 다음 수를 만들어간다.</a:t>
            </a: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17750" y="5805264"/>
            <a:ext cx="91262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이 문제는 소설 [개미]에 등장하여 유명해졌지만, 실은 그보다 훨씬 전에 클리포드 스톨(Clifford Stoll)의 [뻐꾸기 알 Cuckoo’s egg]이라는 소설에 등장한 적이 있다. 이 소설은 소련 KGB에 정보를 팔아넘겼던 동독 해커를 추적하는 어느 천문학자의 흥미진진한 추적담을 다루고 있다. 소설 속에서 주인공의 동료가 제시한 문제가 바로 저 수열이었다       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b="1"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[네이버 지식백과]</a:t>
            </a: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 </a:t>
            </a:r>
            <a:r>
              <a:rPr lang="ko-KR" sz="1200" u="sng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개미 수열</a:t>
            </a:r>
            <a:r>
              <a:rPr lang="ko-KR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 - 수학의 흥미 (수학산책, 박부성)</a:t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2483768" y="2348880"/>
            <a:ext cx="2000869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1 1         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1 2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1 1 2 1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1 2 2 1 1 1</a:t>
            </a:r>
            <a:endParaRPr/>
          </a:p>
        </p:txBody>
      </p:sp>
      <p:sp>
        <p:nvSpPr>
          <p:cNvPr id="146" name="Google Shape;146;p8"/>
          <p:cNvSpPr txBox="1"/>
          <p:nvPr/>
        </p:nvSpPr>
        <p:spPr>
          <a:xfrm>
            <a:off x="5016451" y="3212976"/>
            <a:ext cx="9813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1이 1개</a:t>
            </a:r>
            <a:endParaRPr/>
          </a:p>
        </p:txBody>
      </p:sp>
      <p:sp>
        <p:nvSpPr>
          <p:cNvPr id="147" name="Google Shape;147;p8"/>
          <p:cNvSpPr txBox="1"/>
          <p:nvPr/>
        </p:nvSpPr>
        <p:spPr>
          <a:xfrm>
            <a:off x="5016451" y="3851756"/>
            <a:ext cx="9813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1이 2개</a:t>
            </a:r>
            <a:endParaRPr/>
          </a:p>
        </p:txBody>
      </p:sp>
      <p:sp>
        <p:nvSpPr>
          <p:cNvPr id="148" name="Google Shape;148;p8"/>
          <p:cNvSpPr txBox="1"/>
          <p:nvPr/>
        </p:nvSpPr>
        <p:spPr>
          <a:xfrm>
            <a:off x="5016451" y="4437112"/>
            <a:ext cx="18598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1이 1개 2가 1개</a:t>
            </a:r>
            <a:endParaRPr/>
          </a:p>
        </p:txBody>
      </p:sp>
      <p:sp>
        <p:nvSpPr>
          <p:cNvPr id="149" name="Google Shape;149;p8"/>
          <p:cNvSpPr txBox="1"/>
          <p:nvPr/>
        </p:nvSpPr>
        <p:spPr>
          <a:xfrm>
            <a:off x="5016450" y="5129318"/>
            <a:ext cx="18598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1이 2개 2가 1개</a:t>
            </a:r>
            <a:endParaRPr/>
          </a:p>
        </p:txBody>
      </p:sp>
      <p:cxnSp>
        <p:nvCxnSpPr>
          <p:cNvPr id="150" name="Google Shape;150;p8"/>
          <p:cNvCxnSpPr>
            <a:stCxn id="146" idx="1"/>
          </p:cNvCxnSpPr>
          <p:nvPr/>
        </p:nvCxnSpPr>
        <p:spPr>
          <a:xfrm rot="10800000">
            <a:off x="3484351" y="3397642"/>
            <a:ext cx="15321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1" name="Google Shape;151;p8"/>
          <p:cNvCxnSpPr>
            <a:stCxn id="147" idx="1"/>
          </p:cNvCxnSpPr>
          <p:nvPr/>
        </p:nvCxnSpPr>
        <p:spPr>
          <a:xfrm rot="10800000">
            <a:off x="3484351" y="4036422"/>
            <a:ext cx="15321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2" name="Google Shape;152;p8"/>
          <p:cNvCxnSpPr>
            <a:stCxn id="148" idx="1"/>
          </p:cNvCxnSpPr>
          <p:nvPr/>
        </p:nvCxnSpPr>
        <p:spPr>
          <a:xfrm rot="10800000">
            <a:off x="3923851" y="4621778"/>
            <a:ext cx="10926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3" name="Google Shape;153;p8"/>
          <p:cNvCxnSpPr>
            <a:stCxn id="149" idx="1"/>
          </p:cNvCxnSpPr>
          <p:nvPr/>
        </p:nvCxnSpPr>
        <p:spPr>
          <a:xfrm rot="10800000">
            <a:off x="4470150" y="5313984"/>
            <a:ext cx="5463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54" name="Google Shape;154;p8"/>
          <p:cNvSpPr/>
          <p:nvPr/>
        </p:nvSpPr>
        <p:spPr>
          <a:xfrm>
            <a:off x="2123728" y="2492896"/>
            <a:ext cx="5184576" cy="3179971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"/>
          <p:cNvSpPr txBox="1"/>
          <p:nvPr/>
        </p:nvSpPr>
        <p:spPr>
          <a:xfrm>
            <a:off x="539552" y="404664"/>
            <a:ext cx="21419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8.로또 번호 만들기</a:t>
            </a:r>
            <a:endParaRPr/>
          </a:p>
        </p:txBody>
      </p:sp>
      <p:sp>
        <p:nvSpPr>
          <p:cNvPr id="160" name="Google Shape;160;p9"/>
          <p:cNvSpPr/>
          <p:nvPr/>
        </p:nvSpPr>
        <p:spPr>
          <a:xfrm>
            <a:off x="179512" y="836712"/>
            <a:ext cx="871296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1. 로또 번호 6개를 생성하는 프로그램을 구현하시오.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생성된 번호 6개는 배열에 저장하여 관리한다.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클래스명: Lotto </a:t>
            </a:r>
            <a:endParaRPr/>
          </a:p>
        </p:txBody>
      </p:sp>
      <p:sp>
        <p:nvSpPr>
          <p:cNvPr id="161" name="Google Shape;161;p9"/>
          <p:cNvSpPr txBox="1"/>
          <p:nvPr/>
        </p:nvSpPr>
        <p:spPr>
          <a:xfrm>
            <a:off x="905497" y="1844824"/>
            <a:ext cx="42755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번호는 6개를 추첨한다.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1~45번까지 중에 추첨한다.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lgun Gothic"/>
              <a:buChar char="-"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숫자 6개중 중복되는 숫자가 없어야 한다.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2" name="Google Shape;162;p9"/>
          <p:cNvSpPr/>
          <p:nvPr/>
        </p:nvSpPr>
        <p:spPr>
          <a:xfrm>
            <a:off x="179512" y="2852936"/>
            <a:ext cx="871296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2. 로또 번호6개 생성하는 즉, 로또 한장 만드는 객체를 구현했는데 여기에 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로또 여러장을 만들 수 있는 로또 판매점과 같은 기능을 하는 LottoStore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객체를 구현해보자</a:t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Lotto객체를 구현하자🡪 8.1번 문제에서 구현완료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LottoStore(매수) 🡪 Lotto객체를 담는 배열을 생성해서 매수만큼 저장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6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Lotto객체에 로또 번호를 출력하기</a:t>
            </a:r>
            <a:endParaRPr sz="16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179512" y="4941168"/>
            <a:ext cx="8712968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문제 3. </a:t>
            </a:r>
            <a:r>
              <a:rPr lang="ko-KR" sz="18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구매한 로또를 추첨번호와 비교해서 당첨결과를 보여주는 클래스를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구현하시오.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-주문한 만큼 로또를 생성하는 클래스는 8.2번에서 구현완료: 로또 여러 장을 저장하고 있는  객체를 생성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-추첨번호를 생성해서 주문 로또랑 비교하여 당첨번호와 당첨된 숫자의 개수,등수를 출력하기</a:t>
            </a:r>
            <a:endParaRPr sz="14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(등수는 6개일치 1등, 5개일치 2등, … , 2개일치 5등)       </a:t>
            </a:r>
            <a:endParaRPr sz="14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 🡪 [2,10,11,23,43,44] : 당첨번호: 2 23 , 당첨수:2개, 5등 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2019-12-12T01:32:53Z</dcterms:created>
  <dc:creator>HP</dc:creator>
</cp:coreProperties>
</file>